
<file path=[Content_Types].xml><?xml version="1.0" encoding="utf-8"?>
<Types xmlns="http://schemas.openxmlformats.org/package/2006/content-types">
  <Default Extension="jpeg" ContentType="image/jpeg"/>
  <Default Extension="vml" ContentType="application/vnd.openxmlformats-officedocument.vmlDrawing"/>
  <Default Extension="bin" ContentType="application/vnd.openxmlformats-officedocument.oleObject"/>
  <Default Extension="wav" ContentType="audio/x-wav"/>
  <Default Extension="wmf" ContentType="image/x-wmf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handoutMasterIdLst>
    <p:handoutMasterId r:id="rId29"/>
  </p:handoutMasterIdLst>
  <p:sldIdLst>
    <p:sldId id="263" r:id="rId3"/>
    <p:sldId id="256" r:id="rId4"/>
    <p:sldId id="298" r:id="rId5"/>
    <p:sldId id="292" r:id="rId6"/>
    <p:sldId id="301" r:id="rId7"/>
    <p:sldId id="294" r:id="rId8"/>
    <p:sldId id="296" r:id="rId9"/>
    <p:sldId id="278" r:id="rId10"/>
    <p:sldId id="284" r:id="rId11"/>
    <p:sldId id="287" r:id="rId12"/>
    <p:sldId id="288" r:id="rId13"/>
    <p:sldId id="259" r:id="rId14"/>
    <p:sldId id="268" r:id="rId15"/>
    <p:sldId id="307" r:id="rId16"/>
    <p:sldId id="312" r:id="rId17"/>
    <p:sldId id="313" r:id="rId18"/>
    <p:sldId id="314" r:id="rId19"/>
    <p:sldId id="271" r:id="rId20"/>
    <p:sldId id="272" r:id="rId21"/>
    <p:sldId id="308" r:id="rId22"/>
    <p:sldId id="311" r:id="rId23"/>
    <p:sldId id="297" r:id="rId24"/>
    <p:sldId id="309" r:id="rId25"/>
    <p:sldId id="303" r:id="rId26"/>
    <p:sldId id="261" r:id="rId27"/>
  </p:sldIdLst>
  <p:sldSz cx="9144000" cy="6858000" type="screen4x3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umimoji="1" sz="2400" b="1" kern="1200">
        <a:solidFill>
          <a:schemeClr val="tx1"/>
        </a:solidFill>
        <a:latin typeface="Times New Roman" pitchFamily="18" charset="0"/>
        <a:ea typeface="华文中宋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2400" b="1" kern="1200">
        <a:solidFill>
          <a:schemeClr val="tx1"/>
        </a:solidFill>
        <a:latin typeface="Times New Roman" pitchFamily="18" charset="0"/>
        <a:ea typeface="华文中宋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2400" b="1" kern="1200">
        <a:solidFill>
          <a:schemeClr val="tx1"/>
        </a:solidFill>
        <a:latin typeface="Times New Roman" pitchFamily="18" charset="0"/>
        <a:ea typeface="华文中宋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2400" b="1" kern="1200">
        <a:solidFill>
          <a:schemeClr val="tx1"/>
        </a:solidFill>
        <a:latin typeface="Times New Roman" pitchFamily="18" charset="0"/>
        <a:ea typeface="华文中宋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2400" b="1" kern="1200">
        <a:solidFill>
          <a:schemeClr val="tx1"/>
        </a:solidFill>
        <a:latin typeface="Times New Roman" pitchFamily="18" charset="0"/>
        <a:ea typeface="华文中宋" pitchFamily="2" charset="-122"/>
        <a:cs typeface="+mn-cs"/>
      </a:defRPr>
    </a:lvl5pPr>
    <a:lvl6pPr marL="2286000" algn="l" defTabSz="914400" rtl="0" eaLnBrk="1" latinLnBrk="0" hangingPunct="1">
      <a:defRPr kumimoji="1" sz="2400" b="1" kern="1200">
        <a:solidFill>
          <a:schemeClr val="tx1"/>
        </a:solidFill>
        <a:latin typeface="Times New Roman" pitchFamily="18" charset="0"/>
        <a:ea typeface="华文中宋" pitchFamily="2" charset="-122"/>
        <a:cs typeface="+mn-cs"/>
      </a:defRPr>
    </a:lvl6pPr>
    <a:lvl7pPr marL="2743200" algn="l" defTabSz="914400" rtl="0" eaLnBrk="1" latinLnBrk="0" hangingPunct="1">
      <a:defRPr kumimoji="1" sz="2400" b="1" kern="1200">
        <a:solidFill>
          <a:schemeClr val="tx1"/>
        </a:solidFill>
        <a:latin typeface="Times New Roman" pitchFamily="18" charset="0"/>
        <a:ea typeface="华文中宋" pitchFamily="2" charset="-122"/>
        <a:cs typeface="+mn-cs"/>
      </a:defRPr>
    </a:lvl7pPr>
    <a:lvl8pPr marL="3200400" algn="l" defTabSz="914400" rtl="0" eaLnBrk="1" latinLnBrk="0" hangingPunct="1">
      <a:defRPr kumimoji="1" sz="2400" b="1" kern="1200">
        <a:solidFill>
          <a:schemeClr val="tx1"/>
        </a:solidFill>
        <a:latin typeface="Times New Roman" pitchFamily="18" charset="0"/>
        <a:ea typeface="华文中宋" pitchFamily="2" charset="-122"/>
        <a:cs typeface="+mn-cs"/>
      </a:defRPr>
    </a:lvl8pPr>
    <a:lvl9pPr marL="3657600" algn="l" defTabSz="914400" rtl="0" eaLnBrk="1" latinLnBrk="0" hangingPunct="1">
      <a:defRPr kumimoji="1" sz="2400" b="1" kern="1200">
        <a:solidFill>
          <a:schemeClr val="tx1"/>
        </a:solidFill>
        <a:latin typeface="Times New Roman" pitchFamily="18" charset="0"/>
        <a:ea typeface="华文中宋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2FDB2607-1784-4EEB-B798-7EB5836EED8A}">
        <p14:showMediaCtrls xmlns:p14="http://schemas.microsoft.com/office/powerpoint/2010/main" val="1"/>
      </p:ext>
    </p:extLst>
  </p:showPr>
  <p:clrMru>
    <a:srgbClr val="0000FF"/>
    <a:srgbClr val="FF0000"/>
    <a:srgbClr val="B5E9E8"/>
    <a:srgbClr val="CC0000"/>
    <a:srgbClr val="000066"/>
    <a:srgbClr val="FF00FF"/>
    <a:srgbClr val="000000"/>
    <a:srgbClr val="9933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8959" autoAdjust="0"/>
    <p:restoredTop sz="94513" autoAdjust="0"/>
  </p:normalViewPr>
  <p:slideViewPr>
    <p:cSldViewPr>
      <p:cViewPr varScale="1">
        <p:scale>
          <a:sx n="84" d="100"/>
          <a:sy n="84" d="100"/>
        </p:scale>
        <p:origin x="-1434" y="-78"/>
      </p:cViewPr>
      <p:guideLst>
        <p:guide orient="horz" pos="2880"/>
        <p:guide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37" d="100"/>
          <a:sy n="37" d="100"/>
        </p:scale>
        <p:origin x="-1090" y="-5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2" Type="http://schemas.openxmlformats.org/officeDocument/2006/relationships/tableStyles" Target="tableStyles.xml"/><Relationship Id="rId31" Type="http://schemas.openxmlformats.org/officeDocument/2006/relationships/viewProps" Target="viewProps.xml"/><Relationship Id="rId30" Type="http://schemas.openxmlformats.org/officeDocument/2006/relationships/presProps" Target="presProps.xml"/><Relationship Id="rId3" Type="http://schemas.openxmlformats.org/officeDocument/2006/relationships/slide" Target="slides/slide1.xml"/><Relationship Id="rId29" Type="http://schemas.openxmlformats.org/officeDocument/2006/relationships/handoutMaster" Target="handoutMasters/handoutMaster1.xml"/><Relationship Id="rId28" Type="http://schemas.openxmlformats.org/officeDocument/2006/relationships/notesMaster" Target="notesMasters/notesMaster1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10.vml.rels><?xml version="1.0" encoding="UTF-8" standalone="yes"?>
<Relationships xmlns="http://schemas.openxmlformats.org/package/2006/relationships"><Relationship Id="rId4" Type="http://schemas.openxmlformats.org/officeDocument/2006/relationships/image" Target="../media/image62.wmf"/><Relationship Id="rId3" Type="http://schemas.openxmlformats.org/officeDocument/2006/relationships/image" Target="../media/image61.wmf"/><Relationship Id="rId2" Type="http://schemas.openxmlformats.org/officeDocument/2006/relationships/image" Target="../media/image60.wmf"/><Relationship Id="rId1" Type="http://schemas.openxmlformats.org/officeDocument/2006/relationships/image" Target="../media/image59.wmf"/></Relationships>
</file>

<file path=ppt/drawings/_rels/vmlDrawing11.vml.rels><?xml version="1.0" encoding="UTF-8" standalone="yes"?>
<Relationships xmlns="http://schemas.openxmlformats.org/package/2006/relationships"><Relationship Id="rId9" Type="http://schemas.openxmlformats.org/officeDocument/2006/relationships/image" Target="../media/image71.wmf"/><Relationship Id="rId8" Type="http://schemas.openxmlformats.org/officeDocument/2006/relationships/image" Target="../media/image70.wmf"/><Relationship Id="rId7" Type="http://schemas.openxmlformats.org/officeDocument/2006/relationships/image" Target="../media/image69.wmf"/><Relationship Id="rId6" Type="http://schemas.openxmlformats.org/officeDocument/2006/relationships/image" Target="../media/image68.wmf"/><Relationship Id="rId5" Type="http://schemas.openxmlformats.org/officeDocument/2006/relationships/image" Target="../media/image67.wmf"/><Relationship Id="rId4" Type="http://schemas.openxmlformats.org/officeDocument/2006/relationships/image" Target="../media/image66.wmf"/><Relationship Id="rId3" Type="http://schemas.openxmlformats.org/officeDocument/2006/relationships/image" Target="../media/image65.wmf"/><Relationship Id="rId2" Type="http://schemas.openxmlformats.org/officeDocument/2006/relationships/image" Target="../media/image64.wmf"/><Relationship Id="rId15" Type="http://schemas.openxmlformats.org/officeDocument/2006/relationships/image" Target="../media/image77.wmf"/><Relationship Id="rId14" Type="http://schemas.openxmlformats.org/officeDocument/2006/relationships/image" Target="../media/image76.wmf"/><Relationship Id="rId13" Type="http://schemas.openxmlformats.org/officeDocument/2006/relationships/image" Target="../media/image75.wmf"/><Relationship Id="rId12" Type="http://schemas.openxmlformats.org/officeDocument/2006/relationships/image" Target="../media/image74.wmf"/><Relationship Id="rId11" Type="http://schemas.openxmlformats.org/officeDocument/2006/relationships/image" Target="../media/image73.wmf"/><Relationship Id="rId10" Type="http://schemas.openxmlformats.org/officeDocument/2006/relationships/image" Target="../media/image72.wmf"/><Relationship Id="rId1" Type="http://schemas.openxmlformats.org/officeDocument/2006/relationships/image" Target="../media/image63.wmf"/></Relationships>
</file>

<file path=ppt/drawings/_rels/vmlDrawing12.vml.rels><?xml version="1.0" encoding="UTF-8" standalone="yes"?>
<Relationships xmlns="http://schemas.openxmlformats.org/package/2006/relationships"><Relationship Id="rId4" Type="http://schemas.openxmlformats.org/officeDocument/2006/relationships/image" Target="../media/image75.wmf"/><Relationship Id="rId3" Type="http://schemas.openxmlformats.org/officeDocument/2006/relationships/image" Target="../media/image74.wmf"/><Relationship Id="rId2" Type="http://schemas.openxmlformats.org/officeDocument/2006/relationships/image" Target="../media/image73.wmf"/><Relationship Id="rId1" Type="http://schemas.openxmlformats.org/officeDocument/2006/relationships/image" Target="../media/image81.wmf"/></Relationships>
</file>

<file path=ppt/drawings/_rels/vmlDrawing13.vml.rels><?xml version="1.0" encoding="UTF-8" standalone="yes"?>
<Relationships xmlns="http://schemas.openxmlformats.org/package/2006/relationships"><Relationship Id="rId7" Type="http://schemas.openxmlformats.org/officeDocument/2006/relationships/image" Target="../media/image72.wmf"/><Relationship Id="rId6" Type="http://schemas.openxmlformats.org/officeDocument/2006/relationships/image" Target="../media/image71.wmf"/><Relationship Id="rId5" Type="http://schemas.openxmlformats.org/officeDocument/2006/relationships/image" Target="../media/image68.wmf"/><Relationship Id="rId4" Type="http://schemas.openxmlformats.org/officeDocument/2006/relationships/image" Target="../media/image67.wmf"/><Relationship Id="rId3" Type="http://schemas.openxmlformats.org/officeDocument/2006/relationships/image" Target="../media/image66.wmf"/><Relationship Id="rId2" Type="http://schemas.openxmlformats.org/officeDocument/2006/relationships/image" Target="../media/image65.wmf"/><Relationship Id="rId1" Type="http://schemas.openxmlformats.org/officeDocument/2006/relationships/image" Target="../media/image64.wmf"/></Relationships>
</file>

<file path=ppt/drawings/_rels/vmlDrawing14.vml.rels><?xml version="1.0" encoding="UTF-8" standalone="yes"?>
<Relationships xmlns="http://schemas.openxmlformats.org/package/2006/relationships"><Relationship Id="rId7" Type="http://schemas.openxmlformats.org/officeDocument/2006/relationships/image" Target="../media/image72.wmf"/><Relationship Id="rId6" Type="http://schemas.openxmlformats.org/officeDocument/2006/relationships/image" Target="../media/image71.wmf"/><Relationship Id="rId5" Type="http://schemas.openxmlformats.org/officeDocument/2006/relationships/image" Target="../media/image68.wmf"/><Relationship Id="rId4" Type="http://schemas.openxmlformats.org/officeDocument/2006/relationships/image" Target="../media/image67.wmf"/><Relationship Id="rId3" Type="http://schemas.openxmlformats.org/officeDocument/2006/relationships/image" Target="../media/image66.wmf"/><Relationship Id="rId2" Type="http://schemas.openxmlformats.org/officeDocument/2006/relationships/image" Target="../media/image65.wmf"/><Relationship Id="rId1" Type="http://schemas.openxmlformats.org/officeDocument/2006/relationships/image" Target="../media/image64.wmf"/></Relationships>
</file>

<file path=ppt/drawings/_rels/vmlDrawing15.vml.rels><?xml version="1.0" encoding="UTF-8" standalone="yes"?>
<Relationships xmlns="http://schemas.openxmlformats.org/package/2006/relationships"><Relationship Id="rId7" Type="http://schemas.openxmlformats.org/officeDocument/2006/relationships/image" Target="../media/image72.wmf"/><Relationship Id="rId6" Type="http://schemas.openxmlformats.org/officeDocument/2006/relationships/image" Target="../media/image71.wmf"/><Relationship Id="rId5" Type="http://schemas.openxmlformats.org/officeDocument/2006/relationships/image" Target="../media/image68.wmf"/><Relationship Id="rId4" Type="http://schemas.openxmlformats.org/officeDocument/2006/relationships/image" Target="../media/image67.wmf"/><Relationship Id="rId3" Type="http://schemas.openxmlformats.org/officeDocument/2006/relationships/image" Target="../media/image66.wmf"/><Relationship Id="rId2" Type="http://schemas.openxmlformats.org/officeDocument/2006/relationships/image" Target="../media/image65.wmf"/><Relationship Id="rId1" Type="http://schemas.openxmlformats.org/officeDocument/2006/relationships/image" Target="../media/image64.w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90.wmf"/></Relationships>
</file>

<file path=ppt/drawings/_rels/vmlDrawing17.vml.rels><?xml version="1.0" encoding="UTF-8" standalone="yes"?>
<Relationships xmlns="http://schemas.openxmlformats.org/package/2006/relationships"><Relationship Id="rId3" Type="http://schemas.openxmlformats.org/officeDocument/2006/relationships/image" Target="../media/image93.wmf"/><Relationship Id="rId2" Type="http://schemas.openxmlformats.org/officeDocument/2006/relationships/image" Target="../media/image92.wmf"/><Relationship Id="rId1" Type="http://schemas.openxmlformats.org/officeDocument/2006/relationships/image" Target="../media/image91.wmf"/></Relationships>
</file>

<file path=ppt/drawings/_rels/vmlDrawing18.vml.rels><?xml version="1.0" encoding="UTF-8" standalone="yes"?>
<Relationships xmlns="http://schemas.openxmlformats.org/package/2006/relationships"><Relationship Id="rId2" Type="http://schemas.openxmlformats.org/officeDocument/2006/relationships/image" Target="../media/image95.wmf"/><Relationship Id="rId1" Type="http://schemas.openxmlformats.org/officeDocument/2006/relationships/image" Target="../media/image94.wmf"/></Relationships>
</file>

<file path=ppt/drawings/_rels/vmlDrawing19.vml.rels><?xml version="1.0" encoding="UTF-8" standalone="yes"?>
<Relationships xmlns="http://schemas.openxmlformats.org/package/2006/relationships"><Relationship Id="rId6" Type="http://schemas.openxmlformats.org/officeDocument/2006/relationships/image" Target="../media/image102.wmf"/><Relationship Id="rId5" Type="http://schemas.openxmlformats.org/officeDocument/2006/relationships/image" Target="../media/image101.wmf"/><Relationship Id="rId4" Type="http://schemas.openxmlformats.org/officeDocument/2006/relationships/image" Target="../media/image100.wmf"/><Relationship Id="rId3" Type="http://schemas.openxmlformats.org/officeDocument/2006/relationships/image" Target="../media/image99.wmf"/><Relationship Id="rId2" Type="http://schemas.openxmlformats.org/officeDocument/2006/relationships/image" Target="../media/image98.wmf"/><Relationship Id="rId1" Type="http://schemas.openxmlformats.org/officeDocument/2006/relationships/image" Target="../media/image97.wmf"/></Relationships>
</file>

<file path=ppt/drawings/_rels/vmlDrawing2.vml.rels><?xml version="1.0" encoding="UTF-8" standalone="yes"?>
<Relationships xmlns="http://schemas.openxmlformats.org/package/2006/relationships"><Relationship Id="rId9" Type="http://schemas.openxmlformats.org/officeDocument/2006/relationships/image" Target="../media/image10.wmf"/><Relationship Id="rId8" Type="http://schemas.openxmlformats.org/officeDocument/2006/relationships/image" Target="../media/image9.wmf"/><Relationship Id="rId7" Type="http://schemas.openxmlformats.org/officeDocument/2006/relationships/image" Target="../media/image8.wmf"/><Relationship Id="rId6" Type="http://schemas.openxmlformats.org/officeDocument/2006/relationships/image" Target="../media/image7.wmf"/><Relationship Id="rId5" Type="http://schemas.openxmlformats.org/officeDocument/2006/relationships/image" Target="../media/image6.wmf"/><Relationship Id="rId4" Type="http://schemas.openxmlformats.org/officeDocument/2006/relationships/image" Target="../media/image5.wmf"/><Relationship Id="rId3" Type="http://schemas.openxmlformats.org/officeDocument/2006/relationships/image" Target="../media/image4.wmf"/><Relationship Id="rId2" Type="http://schemas.openxmlformats.org/officeDocument/2006/relationships/image" Target="../media/image3.wmf"/><Relationship Id="rId14" Type="http://schemas.openxmlformats.org/officeDocument/2006/relationships/image" Target="../media/image15.wmf"/><Relationship Id="rId13" Type="http://schemas.openxmlformats.org/officeDocument/2006/relationships/image" Target="../media/image14.wmf"/><Relationship Id="rId12" Type="http://schemas.openxmlformats.org/officeDocument/2006/relationships/image" Target="../media/image13.wmf"/><Relationship Id="rId11" Type="http://schemas.openxmlformats.org/officeDocument/2006/relationships/image" Target="../media/image12.wmf"/><Relationship Id="rId10" Type="http://schemas.openxmlformats.org/officeDocument/2006/relationships/image" Target="../media/image11.wmf"/><Relationship Id="rId1" Type="http://schemas.openxmlformats.org/officeDocument/2006/relationships/image" Target="../media/image2.wmf"/></Relationships>
</file>

<file path=ppt/drawings/_rels/vmlDrawing20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wmf"/><Relationship Id="rId1" Type="http://schemas.openxmlformats.org/officeDocument/2006/relationships/image" Target="../media/image103.wmf"/></Relationships>
</file>

<file path=ppt/drawings/_rels/vmlDrawing21.v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wmf"/><Relationship Id="rId7" Type="http://schemas.openxmlformats.org/officeDocument/2006/relationships/image" Target="../media/image111.wmf"/><Relationship Id="rId6" Type="http://schemas.openxmlformats.org/officeDocument/2006/relationships/image" Target="../media/image110.wmf"/><Relationship Id="rId5" Type="http://schemas.openxmlformats.org/officeDocument/2006/relationships/image" Target="../media/image109.wmf"/><Relationship Id="rId4" Type="http://schemas.openxmlformats.org/officeDocument/2006/relationships/image" Target="../media/image108.wmf"/><Relationship Id="rId3" Type="http://schemas.openxmlformats.org/officeDocument/2006/relationships/image" Target="../media/image107.wmf"/><Relationship Id="rId2" Type="http://schemas.openxmlformats.org/officeDocument/2006/relationships/image" Target="../media/image106.wmf"/><Relationship Id="rId1" Type="http://schemas.openxmlformats.org/officeDocument/2006/relationships/image" Target="../media/image105.wmf"/></Relationships>
</file>

<file path=ppt/drawings/_rels/vmlDrawing22.vml.rels><?xml version="1.0" encoding="UTF-8" standalone="yes"?>
<Relationships xmlns="http://schemas.openxmlformats.org/package/2006/relationships"><Relationship Id="rId9" Type="http://schemas.openxmlformats.org/officeDocument/2006/relationships/image" Target="../media/image109.wmf"/><Relationship Id="rId8" Type="http://schemas.openxmlformats.org/officeDocument/2006/relationships/image" Target="../media/image108.wmf"/><Relationship Id="rId7" Type="http://schemas.openxmlformats.org/officeDocument/2006/relationships/image" Target="../media/image119.wmf"/><Relationship Id="rId6" Type="http://schemas.openxmlformats.org/officeDocument/2006/relationships/image" Target="../media/image118.wmf"/><Relationship Id="rId5" Type="http://schemas.openxmlformats.org/officeDocument/2006/relationships/image" Target="../media/image117.wmf"/><Relationship Id="rId4" Type="http://schemas.openxmlformats.org/officeDocument/2006/relationships/image" Target="../media/image116.wmf"/><Relationship Id="rId3" Type="http://schemas.openxmlformats.org/officeDocument/2006/relationships/image" Target="../media/image115.wmf"/><Relationship Id="rId2" Type="http://schemas.openxmlformats.org/officeDocument/2006/relationships/image" Target="../media/image114.wmf"/><Relationship Id="rId1" Type="http://schemas.openxmlformats.org/officeDocument/2006/relationships/image" Target="../media/image113.wmf"/></Relationships>
</file>

<file path=ppt/drawings/_rels/vmlDrawing3.vml.rels><?xml version="1.0" encoding="UTF-8" standalone="yes"?>
<Relationships xmlns="http://schemas.openxmlformats.org/package/2006/relationships"><Relationship Id="rId9" Type="http://schemas.openxmlformats.org/officeDocument/2006/relationships/image" Target="../media/image12.wmf"/><Relationship Id="rId8" Type="http://schemas.openxmlformats.org/officeDocument/2006/relationships/image" Target="../media/image11.wmf"/><Relationship Id="rId7" Type="http://schemas.openxmlformats.org/officeDocument/2006/relationships/image" Target="../media/image10.wmf"/><Relationship Id="rId6" Type="http://schemas.openxmlformats.org/officeDocument/2006/relationships/image" Target="../media/image9.wmf"/><Relationship Id="rId5" Type="http://schemas.openxmlformats.org/officeDocument/2006/relationships/image" Target="../media/image8.wmf"/><Relationship Id="rId4" Type="http://schemas.openxmlformats.org/officeDocument/2006/relationships/image" Target="../media/image7.wmf"/><Relationship Id="rId3" Type="http://schemas.openxmlformats.org/officeDocument/2006/relationships/image" Target="../media/image6.wmf"/><Relationship Id="rId2" Type="http://schemas.openxmlformats.org/officeDocument/2006/relationships/image" Target="../media/image5.wmf"/><Relationship Id="rId11" Type="http://schemas.openxmlformats.org/officeDocument/2006/relationships/image" Target="../media/image17.wmf"/><Relationship Id="rId10" Type="http://schemas.openxmlformats.org/officeDocument/2006/relationships/image" Target="../media/image13.wmf"/><Relationship Id="rId1" Type="http://schemas.openxmlformats.org/officeDocument/2006/relationships/image" Target="../media/image4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22.wmf"/><Relationship Id="rId2" Type="http://schemas.openxmlformats.org/officeDocument/2006/relationships/image" Target="../media/image21.wmf"/><Relationship Id="rId1" Type="http://schemas.openxmlformats.org/officeDocument/2006/relationships/image" Target="../media/image4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25.wmf"/><Relationship Id="rId1" Type="http://schemas.openxmlformats.org/officeDocument/2006/relationships/image" Target="../media/image24.wmf"/></Relationships>
</file>

<file path=ppt/drawings/_rels/vmlDrawing7.vml.rels><?xml version="1.0" encoding="UTF-8" standalone="yes"?>
<Relationships xmlns="http://schemas.openxmlformats.org/package/2006/relationships"><Relationship Id="rId9" Type="http://schemas.openxmlformats.org/officeDocument/2006/relationships/image" Target="../media/image34.wmf"/><Relationship Id="rId8" Type="http://schemas.openxmlformats.org/officeDocument/2006/relationships/image" Target="../media/image33.wmf"/><Relationship Id="rId7" Type="http://schemas.openxmlformats.org/officeDocument/2006/relationships/image" Target="../media/image32.wmf"/><Relationship Id="rId6" Type="http://schemas.openxmlformats.org/officeDocument/2006/relationships/image" Target="../media/image31.wmf"/><Relationship Id="rId5" Type="http://schemas.openxmlformats.org/officeDocument/2006/relationships/image" Target="../media/image30.wmf"/><Relationship Id="rId4" Type="http://schemas.openxmlformats.org/officeDocument/2006/relationships/image" Target="../media/image29.wmf"/><Relationship Id="rId3" Type="http://schemas.openxmlformats.org/officeDocument/2006/relationships/image" Target="../media/image28.wmf"/><Relationship Id="rId2" Type="http://schemas.openxmlformats.org/officeDocument/2006/relationships/image" Target="../media/image27.wmf"/><Relationship Id="rId17" Type="http://schemas.openxmlformats.org/officeDocument/2006/relationships/image" Target="../media/image42.wmf"/><Relationship Id="rId16" Type="http://schemas.openxmlformats.org/officeDocument/2006/relationships/image" Target="../media/image41.wmf"/><Relationship Id="rId15" Type="http://schemas.openxmlformats.org/officeDocument/2006/relationships/image" Target="../media/image40.wmf"/><Relationship Id="rId14" Type="http://schemas.openxmlformats.org/officeDocument/2006/relationships/image" Target="../media/image39.wmf"/><Relationship Id="rId13" Type="http://schemas.openxmlformats.org/officeDocument/2006/relationships/image" Target="../media/image38.wmf"/><Relationship Id="rId12" Type="http://schemas.openxmlformats.org/officeDocument/2006/relationships/image" Target="../media/image37.wmf"/><Relationship Id="rId11" Type="http://schemas.openxmlformats.org/officeDocument/2006/relationships/image" Target="../media/image36.wmf"/><Relationship Id="rId10" Type="http://schemas.openxmlformats.org/officeDocument/2006/relationships/image" Target="../media/image35.wmf"/><Relationship Id="rId1" Type="http://schemas.openxmlformats.org/officeDocument/2006/relationships/image" Target="../media/image26.wmf"/></Relationships>
</file>

<file path=ppt/drawings/_rels/vmlDrawing8.vml.rels><?xml version="1.0" encoding="UTF-8" standalone="yes"?>
<Relationships xmlns="http://schemas.openxmlformats.org/package/2006/relationships"><Relationship Id="rId6" Type="http://schemas.openxmlformats.org/officeDocument/2006/relationships/image" Target="../media/image49.wmf"/><Relationship Id="rId5" Type="http://schemas.openxmlformats.org/officeDocument/2006/relationships/image" Target="../media/image48.wmf"/><Relationship Id="rId4" Type="http://schemas.openxmlformats.org/officeDocument/2006/relationships/image" Target="../media/image47.wmf"/><Relationship Id="rId3" Type="http://schemas.openxmlformats.org/officeDocument/2006/relationships/image" Target="../media/image46.wmf"/><Relationship Id="rId2" Type="http://schemas.openxmlformats.org/officeDocument/2006/relationships/image" Target="../media/image45.wmf"/><Relationship Id="rId1" Type="http://schemas.openxmlformats.org/officeDocument/2006/relationships/image" Target="../media/image44.wmf"/></Relationships>
</file>

<file path=ppt/drawings/_rels/vmlDrawing9.vml.rels><?xml version="1.0" encoding="UTF-8" standalone="yes"?>
<Relationships xmlns="http://schemas.openxmlformats.org/package/2006/relationships"><Relationship Id="rId8" Type="http://schemas.openxmlformats.org/officeDocument/2006/relationships/image" Target="../media/image58.wmf"/><Relationship Id="rId7" Type="http://schemas.openxmlformats.org/officeDocument/2006/relationships/image" Target="../media/image56.wmf"/><Relationship Id="rId6" Type="http://schemas.openxmlformats.org/officeDocument/2006/relationships/image" Target="../media/image55.wmf"/><Relationship Id="rId5" Type="http://schemas.openxmlformats.org/officeDocument/2006/relationships/image" Target="../media/image54.wmf"/><Relationship Id="rId4" Type="http://schemas.openxmlformats.org/officeDocument/2006/relationships/image" Target="../media/image53.wmf"/><Relationship Id="rId3" Type="http://schemas.openxmlformats.org/officeDocument/2006/relationships/image" Target="../media/image52.wmf"/><Relationship Id="rId2" Type="http://schemas.openxmlformats.org/officeDocument/2006/relationships/image" Target="../media/image51.wmf"/><Relationship Id="rId1" Type="http://schemas.openxmlformats.org/officeDocument/2006/relationships/image" Target="../media/image50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 sz="1200" b="0">
                <a:effectLst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defRPr sz="1200" b="0">
                <a:effectLst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b" anchorCtr="0" compatLnSpc="1"/>
          <a:lstStyle>
            <a:lvl1pPr eaLnBrk="1" hangingPunct="1">
              <a:defRPr sz="1200" b="0">
                <a:effectLst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b" anchorCtr="0" compatLnSpc="1"/>
          <a:lstStyle>
            <a:lvl1pPr algn="r" eaLnBrk="1" hangingPunct="1">
              <a:defRPr sz="1200" b="0">
                <a:effectLst/>
                <a:ea typeface="宋体" pitchFamily="2" charset="-122"/>
              </a:defRPr>
            </a:lvl1pPr>
          </a:lstStyle>
          <a:p>
            <a:pPr>
              <a:defRPr/>
            </a:pPr>
            <a:fld id="{C6A59841-5F7A-4B2F-A11C-25449C695FC1}" type="slidenum">
              <a:rPr lang="en-US" altLang="zh-CN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 sz="1200" b="0">
                <a:effectLst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defRPr sz="1200" b="0">
                <a:effectLst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7652" name="Rectangle 4"/>
          <p:cNvSpPr>
            <a:spLocks noGrp="1" noRot="1" noChangeAspect="1" noChangeArrowheads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</a:ln>
        </p:spPr>
      </p:sp>
      <p:sp>
        <p:nvSpPr>
          <p:cNvPr id="205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noProof="0" smtClean="0"/>
              <a:t>单击以编辑母版文本样式</a:t>
            </a:r>
            <a:endParaRPr lang="zh-CN" altLang="en-US" noProof="0" smtClean="0"/>
          </a:p>
          <a:p>
            <a:pPr lvl="1"/>
            <a:r>
              <a:rPr lang="zh-CN" altLang="en-US" noProof="0" smtClean="0"/>
              <a:t>第二级</a:t>
            </a:r>
            <a:endParaRPr lang="zh-CN" altLang="en-US" noProof="0" smtClean="0"/>
          </a:p>
          <a:p>
            <a:pPr lvl="2"/>
            <a:r>
              <a:rPr lang="zh-CN" altLang="en-US" noProof="0" smtClean="0"/>
              <a:t>第三级</a:t>
            </a:r>
            <a:endParaRPr lang="zh-CN" altLang="en-US" noProof="0" smtClean="0"/>
          </a:p>
          <a:p>
            <a:pPr lvl="3"/>
            <a:r>
              <a:rPr lang="zh-CN" altLang="en-US" noProof="0" smtClean="0"/>
              <a:t>第四级</a:t>
            </a:r>
            <a:endParaRPr lang="zh-CN" altLang="en-US" noProof="0" smtClean="0"/>
          </a:p>
          <a:p>
            <a:pPr lvl="4"/>
            <a:r>
              <a:rPr lang="zh-CN" altLang="en-US" noProof="0" smtClean="0"/>
              <a:t>第五级</a:t>
            </a:r>
            <a:endParaRPr lang="zh-CN" altLang="en-US" noProof="0" smtClean="0"/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b" anchorCtr="0" compatLnSpc="1"/>
          <a:lstStyle>
            <a:lvl1pPr eaLnBrk="1" hangingPunct="1">
              <a:defRPr sz="1200" b="0">
                <a:effectLst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05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b" anchorCtr="0" compatLnSpc="1"/>
          <a:lstStyle>
            <a:lvl1pPr algn="r" eaLnBrk="1" hangingPunct="1">
              <a:defRPr sz="1200" b="0">
                <a:effectLst/>
                <a:ea typeface="宋体" pitchFamily="2" charset="-122"/>
              </a:defRPr>
            </a:lvl1pPr>
          </a:lstStyle>
          <a:p>
            <a:pPr>
              <a:defRPr/>
            </a:pPr>
            <a:fld id="{CB032687-2169-425D-A3CC-5CEA0BF4DD04}" type="slidenum">
              <a:rPr lang="en-US" altLang="zh-CN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25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26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27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BEE5558-B996-48FB-A855-CD09D56FCF94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 spd="slow" advTm="40000">
    <p:wipe dir="d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25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26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27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EBBF043-18C3-45AD-9F92-BAD15FB191E2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 spd="slow" advTm="40000">
    <p:wipe dir="d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25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26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27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E86A864-F0A0-4498-9881-79A093107A2A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 spd="slow" advTm="40000">
    <p:wipe dir="d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8515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Rectangle 25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26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27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136AA3-F5F2-49A0-851B-AD3CDC3792C2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 spd="slow" advTm="40000">
    <p:wipe dir="d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25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26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27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C6097F-5CAC-48F1-8D01-AB8F1DC491FE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 spd="slow" advTm="40000">
    <p:wipe dir="d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Rectangle 25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26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27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49069DA-81B0-4882-90E2-905EF07D2E85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 spd="slow" advTm="40000">
    <p:wipe dir="d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25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26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27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0CE8001-3524-44CC-97F2-1A16AB76621D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 spd="slow" advTm="40000">
    <p:wipe dir="d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25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26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27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080992B-C211-4EAB-93B2-70A4A2BAD65F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 spd="slow" advTm="40000">
    <p:wipe dir="d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25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26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27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239D17-AEC3-42E3-AD1B-FC9957F0E461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 spd="slow" advTm="40000">
    <p:wipe dir="d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5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26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27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43AC8F6-DB02-426C-A442-E3DDA39765B3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 spd="slow" advTm="40000">
    <p:wipe dir="d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Rectangle 25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26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27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87B188B-1E25-4D37-A988-1DB3CCD33DB7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 spd="slow" advTm="40000">
    <p:wipe dir="d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Rectangle 25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26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27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0A9C4E4-21DD-49E7-9DAC-C3CA8D63C86B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 spd="slow" advTm="40000">
    <p:wipe dir="d"/>
  </p:transition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9" name="Line 23"/>
          <p:cNvSpPr>
            <a:spLocks noChangeShapeType="1"/>
          </p:cNvSpPr>
          <p:nvPr userDrawn="1"/>
        </p:nvSpPr>
        <p:spPr bwMode="auto">
          <a:xfrm>
            <a:off x="0" y="1828800"/>
            <a:ext cx="9144000" cy="0"/>
          </a:xfrm>
          <a:prstGeom prst="line">
            <a:avLst/>
          </a:prstGeom>
          <a:noFill/>
          <a:ln w="38100">
            <a:solidFill>
              <a:srgbClr val="000099"/>
            </a:solidFill>
            <a:round/>
          </a:ln>
          <a:effectLst/>
        </p:spPr>
        <p:txBody>
          <a:bodyPr/>
          <a:lstStyle/>
          <a:p>
            <a:pPr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555" name="Rectangle 24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 smtClean="0"/>
          </a:p>
        </p:txBody>
      </p:sp>
      <p:sp>
        <p:nvSpPr>
          <p:cNvPr id="29721" name="Rectangle 2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 kumimoji="0" sz="1400" b="0">
                <a:effectLst/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9722" name="Rectangle 2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ctr" eaLnBrk="1" hangingPunct="1">
              <a:defRPr kumimoji="0" sz="1400" b="0">
                <a:effectLst/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9723" name="Rectangle 2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defRPr kumimoji="0" sz="1400" b="0">
                <a:effectLst/>
                <a:latin typeface="+mn-lt"/>
                <a:ea typeface="+mn-ea"/>
              </a:defRPr>
            </a:lvl1pPr>
          </a:lstStyle>
          <a:p>
            <a:pPr>
              <a:defRPr/>
            </a:pPr>
            <a:fld id="{4487316F-7580-45C1-BFAB-DE191943B1CD}" type="slidenum">
              <a:rPr lang="en-US" altLang="zh-CN"/>
            </a:fld>
            <a:endParaRPr lang="en-US" altLang="zh-CN"/>
          </a:p>
        </p:txBody>
      </p:sp>
      <p:sp>
        <p:nvSpPr>
          <p:cNvPr id="29724" name="Rectangle 28"/>
          <p:cNvSpPr>
            <a:spLocks noChangeArrowheads="1"/>
          </p:cNvSpPr>
          <p:nvPr userDrawn="1"/>
        </p:nvSpPr>
        <p:spPr bwMode="auto">
          <a:xfrm>
            <a:off x="0" y="0"/>
            <a:ext cx="9144000" cy="228600"/>
          </a:xfrm>
          <a:prstGeom prst="rect">
            <a:avLst/>
          </a:prstGeom>
          <a:gradFill rotWithShape="1">
            <a:gsLst>
              <a:gs pos="0">
                <a:schemeClr val="tx1"/>
              </a:gs>
              <a:gs pos="100000">
                <a:schemeClr val="bg1"/>
              </a:gs>
            </a:gsLst>
            <a:lin ang="5400000" scaled="1"/>
          </a:gradFill>
          <a:ln w="9525">
            <a:noFill/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725" name="Rectangle 29"/>
          <p:cNvSpPr>
            <a:spLocks noChangeArrowheads="1"/>
          </p:cNvSpPr>
          <p:nvPr userDrawn="1"/>
        </p:nvSpPr>
        <p:spPr bwMode="auto">
          <a:xfrm>
            <a:off x="0" y="228600"/>
            <a:ext cx="9144000" cy="12954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726" name="Rectangle 30"/>
          <p:cNvSpPr>
            <a:spLocks noChangeArrowheads="1"/>
          </p:cNvSpPr>
          <p:nvPr userDrawn="1"/>
        </p:nvSpPr>
        <p:spPr bwMode="auto">
          <a:xfrm>
            <a:off x="0" y="1524000"/>
            <a:ext cx="9144000" cy="228600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100000">
                <a:schemeClr val="tx1"/>
              </a:gs>
            </a:gsLst>
            <a:lin ang="5400000" scaled="1"/>
          </a:gradFill>
          <a:ln w="9525">
            <a:noFill/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727" name="Rectangle 31"/>
          <p:cNvSpPr>
            <a:spLocks noChangeArrowheads="1"/>
          </p:cNvSpPr>
          <p:nvPr userDrawn="1"/>
        </p:nvSpPr>
        <p:spPr bwMode="auto">
          <a:xfrm>
            <a:off x="0" y="6477000"/>
            <a:ext cx="9144000" cy="304800"/>
          </a:xfrm>
          <a:prstGeom prst="rect">
            <a:avLst/>
          </a:prstGeom>
          <a:solidFill>
            <a:srgbClr val="CCFFCC"/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728" name="Rectangle 32"/>
          <p:cNvSpPr>
            <a:spLocks noChangeArrowheads="1"/>
          </p:cNvSpPr>
          <p:nvPr userDrawn="1"/>
        </p:nvSpPr>
        <p:spPr bwMode="auto">
          <a:xfrm>
            <a:off x="0" y="6629400"/>
            <a:ext cx="9144000" cy="228600"/>
          </a:xfrm>
          <a:prstGeom prst="rect">
            <a:avLst/>
          </a:prstGeom>
          <a:gradFill rotWithShape="1">
            <a:gsLst>
              <a:gs pos="0">
                <a:srgbClr val="CCFFCC"/>
              </a:gs>
              <a:gs pos="100000">
                <a:schemeClr val="tx1"/>
              </a:gs>
            </a:gsLst>
            <a:lin ang="5400000" scaled="1"/>
          </a:gradFill>
          <a:ln w="9525">
            <a:noFill/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729" name="Rectangle 33"/>
          <p:cNvSpPr>
            <a:spLocks noChangeArrowheads="1"/>
          </p:cNvSpPr>
          <p:nvPr userDrawn="1"/>
        </p:nvSpPr>
        <p:spPr bwMode="auto">
          <a:xfrm>
            <a:off x="0" y="6237288"/>
            <a:ext cx="9144000" cy="228600"/>
          </a:xfrm>
          <a:prstGeom prst="rect">
            <a:avLst/>
          </a:prstGeom>
          <a:gradFill rotWithShape="1">
            <a:gsLst>
              <a:gs pos="0">
                <a:schemeClr val="tx1"/>
              </a:gs>
              <a:gs pos="100000">
                <a:srgbClr val="CCFFCC"/>
              </a:gs>
            </a:gsLst>
            <a:lin ang="5400000" scaled="1"/>
          </a:gradFill>
          <a:ln w="9525">
            <a:noFill/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565" name="WordArt 34"/>
          <p:cNvSpPr>
            <a:spLocks noChangeArrowheads="1" noChangeShapeType="1" noTextEdit="1"/>
          </p:cNvSpPr>
          <p:nvPr userDrawn="1"/>
        </p:nvSpPr>
        <p:spPr bwMode="auto">
          <a:xfrm>
            <a:off x="4572000" y="6477000"/>
            <a:ext cx="4114800" cy="2286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zh-CN" altLang="en-US" sz="3600" kern="10">
                <a:ln w="9525">
                  <a:solidFill>
                    <a:srgbClr val="FF0000"/>
                  </a:solidFill>
                  <a:round/>
                </a:ln>
                <a:solidFill>
                  <a:srgbClr val="FF0000"/>
                </a:solidFill>
                <a:latin typeface="幼圆"/>
                <a:ea typeface="幼圆"/>
              </a:rPr>
              <a:t>大学物理练习十一</a:t>
            </a:r>
            <a:endParaRPr lang="zh-CN" altLang="en-US" sz="3600" kern="10">
              <a:ln w="9525">
                <a:solidFill>
                  <a:srgbClr val="FF0000"/>
                </a:solidFill>
                <a:round/>
              </a:ln>
              <a:solidFill>
                <a:srgbClr val="FF0000"/>
              </a:solidFill>
              <a:latin typeface="幼圆"/>
              <a:ea typeface="幼圆"/>
            </a:endParaRPr>
          </a:p>
        </p:txBody>
      </p:sp>
      <p:sp>
        <p:nvSpPr>
          <p:cNvPr id="29731" name="Line 35"/>
          <p:cNvSpPr>
            <a:spLocks noChangeShapeType="1"/>
          </p:cNvSpPr>
          <p:nvPr userDrawn="1"/>
        </p:nvSpPr>
        <p:spPr bwMode="auto">
          <a:xfrm>
            <a:off x="0" y="6248400"/>
            <a:ext cx="9144000" cy="0"/>
          </a:xfrm>
          <a:prstGeom prst="line">
            <a:avLst/>
          </a:prstGeom>
          <a:noFill/>
          <a:ln w="38100">
            <a:solidFill>
              <a:srgbClr val="000099"/>
            </a:solidFill>
            <a:round/>
          </a:ln>
          <a:effectLst/>
        </p:spPr>
        <p:txBody>
          <a:bodyPr/>
          <a:lstStyle/>
          <a:p>
            <a:pPr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567" name="WordArt 37"/>
          <p:cNvSpPr>
            <a:spLocks noChangeArrowheads="1" noChangeShapeType="1" noTextEdit="1"/>
          </p:cNvSpPr>
          <p:nvPr userDrawn="1"/>
        </p:nvSpPr>
        <p:spPr bwMode="auto">
          <a:xfrm>
            <a:off x="250825" y="6473825"/>
            <a:ext cx="1512888" cy="268288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endParaRPr lang="en-US" sz="3600" kern="10">
              <a:ln w="9525" cap="sq">
                <a:noFill/>
                <a:round/>
                <a:headEnd type="none" w="sm" len="sm"/>
                <a:tailEnd type="none" w="sm" len="sm"/>
              </a:ln>
              <a:gradFill rotWithShape="1">
                <a:gsLst>
                  <a:gs pos="0">
                    <a:srgbClr val="FFFF00"/>
                  </a:gs>
                  <a:gs pos="100000">
                    <a:srgbClr val="FF9933"/>
                  </a:gs>
                </a:gsLst>
                <a:path path="rect">
                  <a:fillToRect l="50000" t="50000" r="50000" b="50000"/>
                </a:path>
              </a:gradFill>
              <a:effectLst>
                <a:outerShdw dist="35921" dir="2700000" algn="ctr" rotWithShape="0">
                  <a:srgbClr val="C0C0C0">
                    <a:alpha val="79999"/>
                  </a:srgbClr>
                </a:outerShdw>
              </a:effectLst>
              <a:latin typeface="隶书"/>
              <a:ea typeface="隶书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slow" advTm="40000">
    <p:wipe dir="d"/>
  </p:transition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.v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1.wmf"/><Relationship Id="rId1" Type="http://schemas.openxmlformats.org/officeDocument/2006/relationships/oleObject" Target="../embeddings/oleObject1.bin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57.bin"/><Relationship Id="rId8" Type="http://schemas.openxmlformats.org/officeDocument/2006/relationships/image" Target="../media/image47.wmf"/><Relationship Id="rId7" Type="http://schemas.openxmlformats.org/officeDocument/2006/relationships/oleObject" Target="../embeddings/oleObject56.bin"/><Relationship Id="rId6" Type="http://schemas.openxmlformats.org/officeDocument/2006/relationships/image" Target="../media/image46.wmf"/><Relationship Id="rId5" Type="http://schemas.openxmlformats.org/officeDocument/2006/relationships/oleObject" Target="../embeddings/oleObject55.bin"/><Relationship Id="rId4" Type="http://schemas.openxmlformats.org/officeDocument/2006/relationships/image" Target="../media/image45.wmf"/><Relationship Id="rId3" Type="http://schemas.openxmlformats.org/officeDocument/2006/relationships/oleObject" Target="../embeddings/oleObject54.bin"/><Relationship Id="rId2" Type="http://schemas.openxmlformats.org/officeDocument/2006/relationships/image" Target="../media/image44.wmf"/><Relationship Id="rId17" Type="http://schemas.openxmlformats.org/officeDocument/2006/relationships/vmlDrawing" Target="../drawings/vmlDrawing8.vml"/><Relationship Id="rId16" Type="http://schemas.openxmlformats.org/officeDocument/2006/relationships/slideLayout" Target="../slideLayouts/slideLayout7.xml"/><Relationship Id="rId15" Type="http://schemas.openxmlformats.org/officeDocument/2006/relationships/tags" Target="../tags/tag6.xml"/><Relationship Id="rId14" Type="http://schemas.openxmlformats.org/officeDocument/2006/relationships/image" Target="../media/image18.png"/><Relationship Id="rId13" Type="http://schemas.openxmlformats.org/officeDocument/2006/relationships/audio" Target="../media/audio9.wav"/><Relationship Id="rId12" Type="http://schemas.openxmlformats.org/officeDocument/2006/relationships/image" Target="../media/image49.wmf"/><Relationship Id="rId11" Type="http://schemas.openxmlformats.org/officeDocument/2006/relationships/oleObject" Target="../embeddings/oleObject58.bin"/><Relationship Id="rId10" Type="http://schemas.openxmlformats.org/officeDocument/2006/relationships/image" Target="../media/image48.wmf"/><Relationship Id="rId1" Type="http://schemas.openxmlformats.org/officeDocument/2006/relationships/oleObject" Target="../embeddings/oleObject53.bin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63.bin"/><Relationship Id="rId8" Type="http://schemas.openxmlformats.org/officeDocument/2006/relationships/image" Target="../media/image53.wmf"/><Relationship Id="rId7" Type="http://schemas.openxmlformats.org/officeDocument/2006/relationships/oleObject" Target="../embeddings/oleObject62.bin"/><Relationship Id="rId6" Type="http://schemas.openxmlformats.org/officeDocument/2006/relationships/image" Target="../media/image52.wmf"/><Relationship Id="rId5" Type="http://schemas.openxmlformats.org/officeDocument/2006/relationships/oleObject" Target="../embeddings/oleObject61.bin"/><Relationship Id="rId4" Type="http://schemas.openxmlformats.org/officeDocument/2006/relationships/image" Target="../media/image51.wmf"/><Relationship Id="rId3" Type="http://schemas.openxmlformats.org/officeDocument/2006/relationships/oleObject" Target="../embeddings/oleObject60.bin"/><Relationship Id="rId22" Type="http://schemas.openxmlformats.org/officeDocument/2006/relationships/vmlDrawing" Target="../drawings/vmlDrawing9.vml"/><Relationship Id="rId21" Type="http://schemas.openxmlformats.org/officeDocument/2006/relationships/slideLayout" Target="../slideLayouts/slideLayout7.xml"/><Relationship Id="rId20" Type="http://schemas.openxmlformats.org/officeDocument/2006/relationships/tags" Target="../tags/tag7.xml"/><Relationship Id="rId2" Type="http://schemas.openxmlformats.org/officeDocument/2006/relationships/image" Target="../media/image50.wmf"/><Relationship Id="rId19" Type="http://schemas.openxmlformats.org/officeDocument/2006/relationships/image" Target="../media/image18.png"/><Relationship Id="rId18" Type="http://schemas.openxmlformats.org/officeDocument/2006/relationships/audio" Target="../media/audio10.wav"/><Relationship Id="rId17" Type="http://schemas.openxmlformats.org/officeDocument/2006/relationships/image" Target="../media/image58.wmf"/><Relationship Id="rId16" Type="http://schemas.openxmlformats.org/officeDocument/2006/relationships/oleObject" Target="../embeddings/oleObject66.bin"/><Relationship Id="rId15" Type="http://schemas.openxmlformats.org/officeDocument/2006/relationships/image" Target="../media/image57.png"/><Relationship Id="rId14" Type="http://schemas.openxmlformats.org/officeDocument/2006/relationships/image" Target="../media/image56.wmf"/><Relationship Id="rId13" Type="http://schemas.openxmlformats.org/officeDocument/2006/relationships/oleObject" Target="../embeddings/oleObject65.bin"/><Relationship Id="rId12" Type="http://schemas.openxmlformats.org/officeDocument/2006/relationships/image" Target="../media/image55.wmf"/><Relationship Id="rId11" Type="http://schemas.openxmlformats.org/officeDocument/2006/relationships/oleObject" Target="../embeddings/oleObject64.bin"/><Relationship Id="rId10" Type="http://schemas.openxmlformats.org/officeDocument/2006/relationships/image" Target="../media/image54.wmf"/><Relationship Id="rId1" Type="http://schemas.openxmlformats.org/officeDocument/2006/relationships/oleObject" Target="../embeddings/oleObject59.bin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audio" Target="../media/audio11.wav"/><Relationship Id="rId8" Type="http://schemas.openxmlformats.org/officeDocument/2006/relationships/image" Target="../media/image62.wmf"/><Relationship Id="rId7" Type="http://schemas.openxmlformats.org/officeDocument/2006/relationships/oleObject" Target="../embeddings/oleObject70.bin"/><Relationship Id="rId6" Type="http://schemas.openxmlformats.org/officeDocument/2006/relationships/image" Target="../media/image61.wmf"/><Relationship Id="rId5" Type="http://schemas.openxmlformats.org/officeDocument/2006/relationships/oleObject" Target="../embeddings/oleObject69.bin"/><Relationship Id="rId4" Type="http://schemas.openxmlformats.org/officeDocument/2006/relationships/image" Target="../media/image60.wmf"/><Relationship Id="rId3" Type="http://schemas.openxmlformats.org/officeDocument/2006/relationships/oleObject" Target="../embeddings/oleObject68.bin"/><Relationship Id="rId2" Type="http://schemas.openxmlformats.org/officeDocument/2006/relationships/image" Target="../media/image59.wmf"/><Relationship Id="rId12" Type="http://schemas.openxmlformats.org/officeDocument/2006/relationships/vmlDrawing" Target="../drawings/vmlDrawing10.vml"/><Relationship Id="rId11" Type="http://schemas.openxmlformats.org/officeDocument/2006/relationships/slideLayout" Target="../slideLayouts/slideLayout7.xml"/><Relationship Id="rId10" Type="http://schemas.openxmlformats.org/officeDocument/2006/relationships/image" Target="../media/image18.png"/><Relationship Id="rId1" Type="http://schemas.openxmlformats.org/officeDocument/2006/relationships/oleObject" Target="../embeddings/oleObject67.bin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75.bin"/><Relationship Id="rId8" Type="http://schemas.openxmlformats.org/officeDocument/2006/relationships/image" Target="../media/image66.wmf"/><Relationship Id="rId7" Type="http://schemas.openxmlformats.org/officeDocument/2006/relationships/oleObject" Target="../embeddings/oleObject74.bin"/><Relationship Id="rId6" Type="http://schemas.openxmlformats.org/officeDocument/2006/relationships/image" Target="../media/image65.wmf"/><Relationship Id="rId5" Type="http://schemas.openxmlformats.org/officeDocument/2006/relationships/oleObject" Target="../embeddings/oleObject73.bin"/><Relationship Id="rId4" Type="http://schemas.openxmlformats.org/officeDocument/2006/relationships/image" Target="../media/image64.wmf"/><Relationship Id="rId38" Type="http://schemas.openxmlformats.org/officeDocument/2006/relationships/vmlDrawing" Target="../drawings/vmlDrawing11.vml"/><Relationship Id="rId37" Type="http://schemas.openxmlformats.org/officeDocument/2006/relationships/slideLayout" Target="../slideLayouts/slideLayout7.xml"/><Relationship Id="rId36" Type="http://schemas.openxmlformats.org/officeDocument/2006/relationships/tags" Target="../tags/tag8.xml"/><Relationship Id="rId35" Type="http://schemas.openxmlformats.org/officeDocument/2006/relationships/image" Target="../media/image18.png"/><Relationship Id="rId34" Type="http://schemas.openxmlformats.org/officeDocument/2006/relationships/audio" Target="../media/audio12.wav"/><Relationship Id="rId33" Type="http://schemas.openxmlformats.org/officeDocument/2006/relationships/image" Target="../media/image80.png"/><Relationship Id="rId32" Type="http://schemas.openxmlformats.org/officeDocument/2006/relationships/image" Target="../media/image79.png"/><Relationship Id="rId31" Type="http://schemas.openxmlformats.org/officeDocument/2006/relationships/image" Target="../media/image78.png"/><Relationship Id="rId30" Type="http://schemas.openxmlformats.org/officeDocument/2006/relationships/image" Target="../media/image77.wmf"/><Relationship Id="rId3" Type="http://schemas.openxmlformats.org/officeDocument/2006/relationships/oleObject" Target="../embeddings/oleObject72.bin"/><Relationship Id="rId29" Type="http://schemas.openxmlformats.org/officeDocument/2006/relationships/oleObject" Target="../embeddings/oleObject85.bin"/><Relationship Id="rId28" Type="http://schemas.openxmlformats.org/officeDocument/2006/relationships/image" Target="../media/image76.wmf"/><Relationship Id="rId27" Type="http://schemas.openxmlformats.org/officeDocument/2006/relationships/oleObject" Target="../embeddings/oleObject84.bin"/><Relationship Id="rId26" Type="http://schemas.openxmlformats.org/officeDocument/2006/relationships/image" Target="../media/image75.wmf"/><Relationship Id="rId25" Type="http://schemas.openxmlformats.org/officeDocument/2006/relationships/oleObject" Target="../embeddings/oleObject83.bin"/><Relationship Id="rId24" Type="http://schemas.openxmlformats.org/officeDocument/2006/relationships/image" Target="../media/image74.wmf"/><Relationship Id="rId23" Type="http://schemas.openxmlformats.org/officeDocument/2006/relationships/oleObject" Target="../embeddings/oleObject82.bin"/><Relationship Id="rId22" Type="http://schemas.openxmlformats.org/officeDocument/2006/relationships/image" Target="../media/image73.wmf"/><Relationship Id="rId21" Type="http://schemas.openxmlformats.org/officeDocument/2006/relationships/oleObject" Target="../embeddings/oleObject81.bin"/><Relationship Id="rId20" Type="http://schemas.openxmlformats.org/officeDocument/2006/relationships/image" Target="../media/image72.wmf"/><Relationship Id="rId2" Type="http://schemas.openxmlformats.org/officeDocument/2006/relationships/image" Target="../media/image63.wmf"/><Relationship Id="rId19" Type="http://schemas.openxmlformats.org/officeDocument/2006/relationships/oleObject" Target="../embeddings/oleObject80.bin"/><Relationship Id="rId18" Type="http://schemas.openxmlformats.org/officeDocument/2006/relationships/image" Target="../media/image71.wmf"/><Relationship Id="rId17" Type="http://schemas.openxmlformats.org/officeDocument/2006/relationships/oleObject" Target="../embeddings/oleObject79.bin"/><Relationship Id="rId16" Type="http://schemas.openxmlformats.org/officeDocument/2006/relationships/image" Target="../media/image70.wmf"/><Relationship Id="rId15" Type="http://schemas.openxmlformats.org/officeDocument/2006/relationships/oleObject" Target="../embeddings/oleObject78.bin"/><Relationship Id="rId14" Type="http://schemas.openxmlformats.org/officeDocument/2006/relationships/image" Target="../media/image69.wmf"/><Relationship Id="rId13" Type="http://schemas.openxmlformats.org/officeDocument/2006/relationships/oleObject" Target="../embeddings/oleObject77.bin"/><Relationship Id="rId12" Type="http://schemas.openxmlformats.org/officeDocument/2006/relationships/image" Target="../media/image68.wmf"/><Relationship Id="rId11" Type="http://schemas.openxmlformats.org/officeDocument/2006/relationships/oleObject" Target="../embeddings/oleObject76.bin"/><Relationship Id="rId10" Type="http://schemas.openxmlformats.org/officeDocument/2006/relationships/image" Target="../media/image67.wmf"/><Relationship Id="rId1" Type="http://schemas.openxmlformats.org/officeDocument/2006/relationships/oleObject" Target="../embeddings/oleObject71.bin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image" Target="../media/image82.png"/><Relationship Id="rId8" Type="http://schemas.openxmlformats.org/officeDocument/2006/relationships/image" Target="../media/image75.wmf"/><Relationship Id="rId7" Type="http://schemas.openxmlformats.org/officeDocument/2006/relationships/oleObject" Target="../embeddings/oleObject89.bin"/><Relationship Id="rId6" Type="http://schemas.openxmlformats.org/officeDocument/2006/relationships/image" Target="../media/image74.wmf"/><Relationship Id="rId5" Type="http://schemas.openxmlformats.org/officeDocument/2006/relationships/oleObject" Target="../embeddings/oleObject88.bin"/><Relationship Id="rId4" Type="http://schemas.openxmlformats.org/officeDocument/2006/relationships/image" Target="../media/image73.wmf"/><Relationship Id="rId3" Type="http://schemas.openxmlformats.org/officeDocument/2006/relationships/oleObject" Target="../embeddings/oleObject87.bin"/><Relationship Id="rId2" Type="http://schemas.openxmlformats.org/officeDocument/2006/relationships/image" Target="../media/image81.wmf"/><Relationship Id="rId18" Type="http://schemas.openxmlformats.org/officeDocument/2006/relationships/vmlDrawing" Target="../drawings/vmlDrawing12.vml"/><Relationship Id="rId17" Type="http://schemas.openxmlformats.org/officeDocument/2006/relationships/slideLayout" Target="../slideLayouts/slideLayout7.xml"/><Relationship Id="rId16" Type="http://schemas.openxmlformats.org/officeDocument/2006/relationships/tags" Target="../tags/tag9.xml"/><Relationship Id="rId15" Type="http://schemas.openxmlformats.org/officeDocument/2006/relationships/image" Target="../media/image18.png"/><Relationship Id="rId14" Type="http://schemas.openxmlformats.org/officeDocument/2006/relationships/audio" Target="../media/audio13.wav"/><Relationship Id="rId13" Type="http://schemas.openxmlformats.org/officeDocument/2006/relationships/image" Target="../media/image85.png"/><Relationship Id="rId12" Type="http://schemas.openxmlformats.org/officeDocument/2006/relationships/image" Target="../media/image84.png"/><Relationship Id="rId11" Type="http://schemas.openxmlformats.org/officeDocument/2006/relationships/image" Target="../media/image83.png"/><Relationship Id="rId10" Type="http://schemas.openxmlformats.org/officeDocument/2006/relationships/image" Target="../media/image80.png"/><Relationship Id="rId1" Type="http://schemas.openxmlformats.org/officeDocument/2006/relationships/oleObject" Target="../embeddings/oleObject86.bin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94.bin"/><Relationship Id="rId8" Type="http://schemas.openxmlformats.org/officeDocument/2006/relationships/image" Target="../media/image67.wmf"/><Relationship Id="rId7" Type="http://schemas.openxmlformats.org/officeDocument/2006/relationships/oleObject" Target="../embeddings/oleObject93.bin"/><Relationship Id="rId6" Type="http://schemas.openxmlformats.org/officeDocument/2006/relationships/image" Target="../media/image66.wmf"/><Relationship Id="rId5" Type="http://schemas.openxmlformats.org/officeDocument/2006/relationships/oleObject" Target="../embeddings/oleObject92.bin"/><Relationship Id="rId4" Type="http://schemas.openxmlformats.org/officeDocument/2006/relationships/image" Target="../media/image65.wmf"/><Relationship Id="rId3" Type="http://schemas.openxmlformats.org/officeDocument/2006/relationships/oleObject" Target="../embeddings/oleObject91.bin"/><Relationship Id="rId2" Type="http://schemas.openxmlformats.org/officeDocument/2006/relationships/image" Target="../media/image64.wmf"/><Relationship Id="rId18" Type="http://schemas.openxmlformats.org/officeDocument/2006/relationships/vmlDrawing" Target="../drawings/vmlDrawing13.vml"/><Relationship Id="rId17" Type="http://schemas.openxmlformats.org/officeDocument/2006/relationships/slideLayout" Target="../slideLayouts/slideLayout7.xml"/><Relationship Id="rId16" Type="http://schemas.openxmlformats.org/officeDocument/2006/relationships/image" Target="../media/image18.png"/><Relationship Id="rId15" Type="http://schemas.openxmlformats.org/officeDocument/2006/relationships/audio" Target="../media/audio14.wav"/><Relationship Id="rId14" Type="http://schemas.openxmlformats.org/officeDocument/2006/relationships/image" Target="../media/image72.wmf"/><Relationship Id="rId13" Type="http://schemas.openxmlformats.org/officeDocument/2006/relationships/oleObject" Target="../embeddings/oleObject96.bin"/><Relationship Id="rId12" Type="http://schemas.openxmlformats.org/officeDocument/2006/relationships/image" Target="../media/image71.wmf"/><Relationship Id="rId11" Type="http://schemas.openxmlformats.org/officeDocument/2006/relationships/oleObject" Target="../embeddings/oleObject95.bin"/><Relationship Id="rId10" Type="http://schemas.openxmlformats.org/officeDocument/2006/relationships/image" Target="../media/image68.wmf"/><Relationship Id="rId1" Type="http://schemas.openxmlformats.org/officeDocument/2006/relationships/oleObject" Target="../embeddings/oleObject90.bin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image" Target="../media/image66.wmf"/><Relationship Id="rId8" Type="http://schemas.openxmlformats.org/officeDocument/2006/relationships/oleObject" Target="../embeddings/oleObject99.bin"/><Relationship Id="rId7" Type="http://schemas.openxmlformats.org/officeDocument/2006/relationships/image" Target="../media/image65.wmf"/><Relationship Id="rId6" Type="http://schemas.openxmlformats.org/officeDocument/2006/relationships/oleObject" Target="../embeddings/oleObject98.bin"/><Relationship Id="rId5" Type="http://schemas.openxmlformats.org/officeDocument/2006/relationships/image" Target="../media/image64.wmf"/><Relationship Id="rId4" Type="http://schemas.openxmlformats.org/officeDocument/2006/relationships/oleObject" Target="../embeddings/oleObject97.bin"/><Relationship Id="rId3" Type="http://schemas.openxmlformats.org/officeDocument/2006/relationships/image" Target="../media/image87.png"/><Relationship Id="rId24" Type="http://schemas.openxmlformats.org/officeDocument/2006/relationships/vmlDrawing" Target="../drawings/vmlDrawing14.vml"/><Relationship Id="rId23" Type="http://schemas.openxmlformats.org/officeDocument/2006/relationships/slideLayout" Target="../slideLayouts/slideLayout7.xml"/><Relationship Id="rId22" Type="http://schemas.openxmlformats.org/officeDocument/2006/relationships/tags" Target="../tags/tag10.xml"/><Relationship Id="rId21" Type="http://schemas.openxmlformats.org/officeDocument/2006/relationships/image" Target="../media/image18.png"/><Relationship Id="rId20" Type="http://schemas.openxmlformats.org/officeDocument/2006/relationships/audio" Target="../media/audio15.wav"/><Relationship Id="rId2" Type="http://schemas.openxmlformats.org/officeDocument/2006/relationships/image" Target="../media/image86.png"/><Relationship Id="rId19" Type="http://schemas.openxmlformats.org/officeDocument/2006/relationships/image" Target="../media/image89.png"/><Relationship Id="rId18" Type="http://schemas.openxmlformats.org/officeDocument/2006/relationships/image" Target="../media/image88.png"/><Relationship Id="rId17" Type="http://schemas.openxmlformats.org/officeDocument/2006/relationships/image" Target="../media/image72.wmf"/><Relationship Id="rId16" Type="http://schemas.openxmlformats.org/officeDocument/2006/relationships/oleObject" Target="../embeddings/oleObject103.bin"/><Relationship Id="rId15" Type="http://schemas.openxmlformats.org/officeDocument/2006/relationships/image" Target="../media/image71.wmf"/><Relationship Id="rId14" Type="http://schemas.openxmlformats.org/officeDocument/2006/relationships/oleObject" Target="../embeddings/oleObject102.bin"/><Relationship Id="rId13" Type="http://schemas.openxmlformats.org/officeDocument/2006/relationships/image" Target="../media/image68.wmf"/><Relationship Id="rId12" Type="http://schemas.openxmlformats.org/officeDocument/2006/relationships/oleObject" Target="../embeddings/oleObject101.bin"/><Relationship Id="rId11" Type="http://schemas.openxmlformats.org/officeDocument/2006/relationships/image" Target="../media/image67.wmf"/><Relationship Id="rId10" Type="http://schemas.openxmlformats.org/officeDocument/2006/relationships/oleObject" Target="../embeddings/oleObject100.bin"/><Relationship Id="rId1" Type="http://schemas.openxmlformats.org/officeDocument/2006/relationships/image" Target="../media/image80.png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image" Target="../media/image67.wmf"/><Relationship Id="rId8" Type="http://schemas.openxmlformats.org/officeDocument/2006/relationships/oleObject" Target="../embeddings/oleObject107.bin"/><Relationship Id="rId7" Type="http://schemas.openxmlformats.org/officeDocument/2006/relationships/image" Target="../media/image66.wmf"/><Relationship Id="rId6" Type="http://schemas.openxmlformats.org/officeDocument/2006/relationships/oleObject" Target="../embeddings/oleObject106.bin"/><Relationship Id="rId5" Type="http://schemas.openxmlformats.org/officeDocument/2006/relationships/image" Target="../media/image65.wmf"/><Relationship Id="rId4" Type="http://schemas.openxmlformats.org/officeDocument/2006/relationships/oleObject" Target="../embeddings/oleObject105.bin"/><Relationship Id="rId3" Type="http://schemas.openxmlformats.org/officeDocument/2006/relationships/image" Target="../media/image64.wmf"/><Relationship Id="rId22" Type="http://schemas.openxmlformats.org/officeDocument/2006/relationships/vmlDrawing" Target="../drawings/vmlDrawing15.vml"/><Relationship Id="rId21" Type="http://schemas.openxmlformats.org/officeDocument/2006/relationships/slideLayout" Target="../slideLayouts/slideLayout7.xml"/><Relationship Id="rId20" Type="http://schemas.openxmlformats.org/officeDocument/2006/relationships/tags" Target="../tags/tag11.xml"/><Relationship Id="rId2" Type="http://schemas.openxmlformats.org/officeDocument/2006/relationships/oleObject" Target="../embeddings/oleObject104.bin"/><Relationship Id="rId19" Type="http://schemas.openxmlformats.org/officeDocument/2006/relationships/image" Target="../media/image18.png"/><Relationship Id="rId18" Type="http://schemas.openxmlformats.org/officeDocument/2006/relationships/audio" Target="../media/audio16.wav"/><Relationship Id="rId17" Type="http://schemas.openxmlformats.org/officeDocument/2006/relationships/image" Target="../media/image89.png"/><Relationship Id="rId16" Type="http://schemas.openxmlformats.org/officeDocument/2006/relationships/image" Target="../media/image88.png"/><Relationship Id="rId15" Type="http://schemas.openxmlformats.org/officeDocument/2006/relationships/image" Target="../media/image72.wmf"/><Relationship Id="rId14" Type="http://schemas.openxmlformats.org/officeDocument/2006/relationships/oleObject" Target="../embeddings/oleObject110.bin"/><Relationship Id="rId13" Type="http://schemas.openxmlformats.org/officeDocument/2006/relationships/image" Target="../media/image71.wmf"/><Relationship Id="rId12" Type="http://schemas.openxmlformats.org/officeDocument/2006/relationships/oleObject" Target="../embeddings/oleObject109.bin"/><Relationship Id="rId11" Type="http://schemas.openxmlformats.org/officeDocument/2006/relationships/image" Target="../media/image68.wmf"/><Relationship Id="rId10" Type="http://schemas.openxmlformats.org/officeDocument/2006/relationships/oleObject" Target="../embeddings/oleObject108.bin"/><Relationship Id="rId1" Type="http://schemas.openxmlformats.org/officeDocument/2006/relationships/image" Target="../media/image86.png"/></Relationships>
</file>

<file path=ppt/slides/_rels/slide18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16.v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8.png"/><Relationship Id="rId3" Type="http://schemas.openxmlformats.org/officeDocument/2006/relationships/audio" Target="../media/audio17.wav"/><Relationship Id="rId2" Type="http://schemas.openxmlformats.org/officeDocument/2006/relationships/image" Target="../media/image90.wmf"/><Relationship Id="rId1" Type="http://schemas.openxmlformats.org/officeDocument/2006/relationships/oleObject" Target="../embeddings/oleObject111.bin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tags" Target="../tags/tag12.xml"/><Relationship Id="rId8" Type="http://schemas.openxmlformats.org/officeDocument/2006/relationships/image" Target="../media/image18.png"/><Relationship Id="rId7" Type="http://schemas.openxmlformats.org/officeDocument/2006/relationships/audio" Target="../media/audio18.wav"/><Relationship Id="rId6" Type="http://schemas.openxmlformats.org/officeDocument/2006/relationships/image" Target="../media/image93.wmf"/><Relationship Id="rId5" Type="http://schemas.openxmlformats.org/officeDocument/2006/relationships/oleObject" Target="../embeddings/oleObject114.bin"/><Relationship Id="rId4" Type="http://schemas.openxmlformats.org/officeDocument/2006/relationships/image" Target="../media/image92.wmf"/><Relationship Id="rId3" Type="http://schemas.openxmlformats.org/officeDocument/2006/relationships/oleObject" Target="../embeddings/oleObject113.bin"/><Relationship Id="rId2" Type="http://schemas.openxmlformats.org/officeDocument/2006/relationships/image" Target="../media/image91.wmf"/><Relationship Id="rId11" Type="http://schemas.openxmlformats.org/officeDocument/2006/relationships/vmlDrawing" Target="../drawings/vmlDrawing17.vml"/><Relationship Id="rId10" Type="http://schemas.openxmlformats.org/officeDocument/2006/relationships/slideLayout" Target="../slideLayouts/slideLayout7.xml"/><Relationship Id="rId1" Type="http://schemas.openxmlformats.org/officeDocument/2006/relationships/oleObject" Target="../embeddings/oleObject112.bin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6.bin"/><Relationship Id="rId8" Type="http://schemas.openxmlformats.org/officeDocument/2006/relationships/image" Target="../media/image5.wmf"/><Relationship Id="rId7" Type="http://schemas.openxmlformats.org/officeDocument/2006/relationships/oleObject" Target="../embeddings/oleObject5.bin"/><Relationship Id="rId6" Type="http://schemas.openxmlformats.org/officeDocument/2006/relationships/image" Target="../media/image4.w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3.wmf"/><Relationship Id="rId35" Type="http://schemas.openxmlformats.org/officeDocument/2006/relationships/vmlDrawing" Target="../drawings/vmlDrawing2.vml"/><Relationship Id="rId34" Type="http://schemas.openxmlformats.org/officeDocument/2006/relationships/slideLayout" Target="../slideLayouts/slideLayout7.xml"/><Relationship Id="rId33" Type="http://schemas.openxmlformats.org/officeDocument/2006/relationships/image" Target="../media/image16.png"/><Relationship Id="rId32" Type="http://schemas.openxmlformats.org/officeDocument/2006/relationships/audio" Target="../media/audio1.wav"/><Relationship Id="rId31" Type="http://schemas.openxmlformats.org/officeDocument/2006/relationships/oleObject" Target="../embeddings/oleObject18.bin"/><Relationship Id="rId30" Type="http://schemas.openxmlformats.org/officeDocument/2006/relationships/oleObject" Target="../embeddings/oleObject17.bin"/><Relationship Id="rId3" Type="http://schemas.openxmlformats.org/officeDocument/2006/relationships/oleObject" Target="../embeddings/oleObject3.bin"/><Relationship Id="rId29" Type="http://schemas.openxmlformats.org/officeDocument/2006/relationships/oleObject" Target="../embeddings/oleObject16.bin"/><Relationship Id="rId28" Type="http://schemas.openxmlformats.org/officeDocument/2006/relationships/image" Target="../media/image15.wmf"/><Relationship Id="rId27" Type="http://schemas.openxmlformats.org/officeDocument/2006/relationships/oleObject" Target="../embeddings/oleObject15.bin"/><Relationship Id="rId26" Type="http://schemas.openxmlformats.org/officeDocument/2006/relationships/image" Target="../media/image14.wmf"/><Relationship Id="rId25" Type="http://schemas.openxmlformats.org/officeDocument/2006/relationships/oleObject" Target="../embeddings/oleObject14.bin"/><Relationship Id="rId24" Type="http://schemas.openxmlformats.org/officeDocument/2006/relationships/image" Target="../media/image13.wmf"/><Relationship Id="rId23" Type="http://schemas.openxmlformats.org/officeDocument/2006/relationships/oleObject" Target="../embeddings/oleObject13.bin"/><Relationship Id="rId22" Type="http://schemas.openxmlformats.org/officeDocument/2006/relationships/image" Target="../media/image12.wmf"/><Relationship Id="rId21" Type="http://schemas.openxmlformats.org/officeDocument/2006/relationships/oleObject" Target="../embeddings/oleObject12.bin"/><Relationship Id="rId20" Type="http://schemas.openxmlformats.org/officeDocument/2006/relationships/image" Target="../media/image11.wmf"/><Relationship Id="rId2" Type="http://schemas.openxmlformats.org/officeDocument/2006/relationships/image" Target="../media/image2.wmf"/><Relationship Id="rId19" Type="http://schemas.openxmlformats.org/officeDocument/2006/relationships/oleObject" Target="../embeddings/oleObject11.bin"/><Relationship Id="rId18" Type="http://schemas.openxmlformats.org/officeDocument/2006/relationships/image" Target="../media/image10.wmf"/><Relationship Id="rId17" Type="http://schemas.openxmlformats.org/officeDocument/2006/relationships/oleObject" Target="../embeddings/oleObject10.bin"/><Relationship Id="rId16" Type="http://schemas.openxmlformats.org/officeDocument/2006/relationships/image" Target="../media/image9.wmf"/><Relationship Id="rId15" Type="http://schemas.openxmlformats.org/officeDocument/2006/relationships/oleObject" Target="../embeddings/oleObject9.bin"/><Relationship Id="rId14" Type="http://schemas.openxmlformats.org/officeDocument/2006/relationships/image" Target="../media/image8.wmf"/><Relationship Id="rId13" Type="http://schemas.openxmlformats.org/officeDocument/2006/relationships/oleObject" Target="../embeddings/oleObject8.bin"/><Relationship Id="rId12" Type="http://schemas.openxmlformats.org/officeDocument/2006/relationships/image" Target="../media/image7.wmf"/><Relationship Id="rId11" Type="http://schemas.openxmlformats.org/officeDocument/2006/relationships/oleObject" Target="../embeddings/oleObject7.bin"/><Relationship Id="rId10" Type="http://schemas.openxmlformats.org/officeDocument/2006/relationships/image" Target="../media/image6.wmf"/><Relationship Id="rId1" Type="http://schemas.openxmlformats.org/officeDocument/2006/relationships/oleObject" Target="../embeddings/oleObject2.bin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tags" Target="../tags/tag13.xml"/><Relationship Id="rId7" Type="http://schemas.openxmlformats.org/officeDocument/2006/relationships/image" Target="../media/image18.png"/><Relationship Id="rId6" Type="http://schemas.openxmlformats.org/officeDocument/2006/relationships/audio" Target="../media/audio19.wav"/><Relationship Id="rId5" Type="http://schemas.openxmlformats.org/officeDocument/2006/relationships/image" Target="../media/image96.png"/><Relationship Id="rId4" Type="http://schemas.openxmlformats.org/officeDocument/2006/relationships/image" Target="../media/image95.wmf"/><Relationship Id="rId3" Type="http://schemas.openxmlformats.org/officeDocument/2006/relationships/oleObject" Target="../embeddings/oleObject116.bin"/><Relationship Id="rId2" Type="http://schemas.openxmlformats.org/officeDocument/2006/relationships/image" Target="../media/image94.wmf"/><Relationship Id="rId10" Type="http://schemas.openxmlformats.org/officeDocument/2006/relationships/vmlDrawing" Target="../drawings/vmlDrawing18.vml"/><Relationship Id="rId1" Type="http://schemas.openxmlformats.org/officeDocument/2006/relationships/oleObject" Target="../embeddings/oleObject115.bin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21.bin"/><Relationship Id="rId8" Type="http://schemas.openxmlformats.org/officeDocument/2006/relationships/image" Target="../media/image100.wmf"/><Relationship Id="rId7" Type="http://schemas.openxmlformats.org/officeDocument/2006/relationships/oleObject" Target="../embeddings/oleObject120.bin"/><Relationship Id="rId6" Type="http://schemas.openxmlformats.org/officeDocument/2006/relationships/image" Target="../media/image99.wmf"/><Relationship Id="rId5" Type="http://schemas.openxmlformats.org/officeDocument/2006/relationships/oleObject" Target="../embeddings/oleObject119.bin"/><Relationship Id="rId4" Type="http://schemas.openxmlformats.org/officeDocument/2006/relationships/image" Target="../media/image98.wmf"/><Relationship Id="rId3" Type="http://schemas.openxmlformats.org/officeDocument/2006/relationships/oleObject" Target="../embeddings/oleObject118.bin"/><Relationship Id="rId2" Type="http://schemas.openxmlformats.org/officeDocument/2006/relationships/image" Target="../media/image97.wmf"/><Relationship Id="rId17" Type="http://schemas.openxmlformats.org/officeDocument/2006/relationships/vmlDrawing" Target="../drawings/vmlDrawing19.vml"/><Relationship Id="rId16" Type="http://schemas.openxmlformats.org/officeDocument/2006/relationships/slideLayout" Target="../slideLayouts/slideLayout7.xml"/><Relationship Id="rId15" Type="http://schemas.openxmlformats.org/officeDocument/2006/relationships/tags" Target="../tags/tag14.xml"/><Relationship Id="rId14" Type="http://schemas.openxmlformats.org/officeDocument/2006/relationships/image" Target="../media/image18.png"/><Relationship Id="rId13" Type="http://schemas.openxmlformats.org/officeDocument/2006/relationships/audio" Target="../media/audio20.wav"/><Relationship Id="rId12" Type="http://schemas.openxmlformats.org/officeDocument/2006/relationships/image" Target="../media/image102.wmf"/><Relationship Id="rId11" Type="http://schemas.openxmlformats.org/officeDocument/2006/relationships/oleObject" Target="../embeddings/oleObject122.bin"/><Relationship Id="rId10" Type="http://schemas.openxmlformats.org/officeDocument/2006/relationships/image" Target="../media/image101.wmf"/><Relationship Id="rId1" Type="http://schemas.openxmlformats.org/officeDocument/2006/relationships/oleObject" Target="../embeddings/oleObject117.bin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20.vml"/><Relationship Id="rId8" Type="http://schemas.openxmlformats.org/officeDocument/2006/relationships/slideLayout" Target="../slideLayouts/slideLayout7.xml"/><Relationship Id="rId7" Type="http://schemas.openxmlformats.org/officeDocument/2006/relationships/tags" Target="../tags/tag15.xml"/><Relationship Id="rId6" Type="http://schemas.openxmlformats.org/officeDocument/2006/relationships/image" Target="../media/image18.png"/><Relationship Id="rId5" Type="http://schemas.openxmlformats.org/officeDocument/2006/relationships/audio" Target="../media/audio21.wav"/><Relationship Id="rId4" Type="http://schemas.openxmlformats.org/officeDocument/2006/relationships/image" Target="../media/image104.wmf"/><Relationship Id="rId3" Type="http://schemas.openxmlformats.org/officeDocument/2006/relationships/oleObject" Target="../embeddings/oleObject124.bin"/><Relationship Id="rId2" Type="http://schemas.openxmlformats.org/officeDocument/2006/relationships/image" Target="../media/image103.wmf"/><Relationship Id="rId1" Type="http://schemas.openxmlformats.org/officeDocument/2006/relationships/oleObject" Target="../embeddings/oleObject123.bin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29.bin"/><Relationship Id="rId8" Type="http://schemas.openxmlformats.org/officeDocument/2006/relationships/image" Target="../media/image108.wmf"/><Relationship Id="rId7" Type="http://schemas.openxmlformats.org/officeDocument/2006/relationships/oleObject" Target="../embeddings/oleObject128.bin"/><Relationship Id="rId6" Type="http://schemas.openxmlformats.org/officeDocument/2006/relationships/image" Target="../media/image107.wmf"/><Relationship Id="rId5" Type="http://schemas.openxmlformats.org/officeDocument/2006/relationships/oleObject" Target="../embeddings/oleObject127.bin"/><Relationship Id="rId4" Type="http://schemas.openxmlformats.org/officeDocument/2006/relationships/image" Target="../media/image106.wmf"/><Relationship Id="rId3" Type="http://schemas.openxmlformats.org/officeDocument/2006/relationships/oleObject" Target="../embeddings/oleObject126.bin"/><Relationship Id="rId21" Type="http://schemas.openxmlformats.org/officeDocument/2006/relationships/vmlDrawing" Target="../drawings/vmlDrawing21.vml"/><Relationship Id="rId20" Type="http://schemas.openxmlformats.org/officeDocument/2006/relationships/slideLayout" Target="../slideLayouts/slideLayout7.xml"/><Relationship Id="rId2" Type="http://schemas.openxmlformats.org/officeDocument/2006/relationships/image" Target="../media/image105.wmf"/><Relationship Id="rId19" Type="http://schemas.openxmlformats.org/officeDocument/2006/relationships/tags" Target="../tags/tag16.xml"/><Relationship Id="rId18" Type="http://schemas.openxmlformats.org/officeDocument/2006/relationships/image" Target="../media/image18.png"/><Relationship Id="rId17" Type="http://schemas.openxmlformats.org/officeDocument/2006/relationships/audio" Target="../media/audio22.wav"/><Relationship Id="rId16" Type="http://schemas.openxmlformats.org/officeDocument/2006/relationships/image" Target="../media/image112.wmf"/><Relationship Id="rId15" Type="http://schemas.openxmlformats.org/officeDocument/2006/relationships/oleObject" Target="../embeddings/oleObject132.bin"/><Relationship Id="rId14" Type="http://schemas.openxmlformats.org/officeDocument/2006/relationships/image" Target="../media/image111.wmf"/><Relationship Id="rId13" Type="http://schemas.openxmlformats.org/officeDocument/2006/relationships/oleObject" Target="../embeddings/oleObject131.bin"/><Relationship Id="rId12" Type="http://schemas.openxmlformats.org/officeDocument/2006/relationships/image" Target="../media/image110.wmf"/><Relationship Id="rId11" Type="http://schemas.openxmlformats.org/officeDocument/2006/relationships/oleObject" Target="../embeddings/oleObject130.bin"/><Relationship Id="rId10" Type="http://schemas.openxmlformats.org/officeDocument/2006/relationships/image" Target="../media/image109.wmf"/><Relationship Id="rId1" Type="http://schemas.openxmlformats.org/officeDocument/2006/relationships/oleObject" Target="../embeddings/oleObject125.bin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6.wmf"/><Relationship Id="rId8" Type="http://schemas.openxmlformats.org/officeDocument/2006/relationships/oleObject" Target="../embeddings/oleObject137.bin"/><Relationship Id="rId7" Type="http://schemas.openxmlformats.org/officeDocument/2006/relationships/image" Target="../media/image115.wmf"/><Relationship Id="rId6" Type="http://schemas.openxmlformats.org/officeDocument/2006/relationships/oleObject" Target="../embeddings/oleObject136.bin"/><Relationship Id="rId5" Type="http://schemas.openxmlformats.org/officeDocument/2006/relationships/image" Target="../media/image114.wmf"/><Relationship Id="rId4" Type="http://schemas.openxmlformats.org/officeDocument/2006/relationships/oleObject" Target="../embeddings/oleObject135.bin"/><Relationship Id="rId3" Type="http://schemas.openxmlformats.org/officeDocument/2006/relationships/oleObject" Target="../embeddings/oleObject134.bin"/><Relationship Id="rId25" Type="http://schemas.openxmlformats.org/officeDocument/2006/relationships/vmlDrawing" Target="../drawings/vmlDrawing22.vml"/><Relationship Id="rId24" Type="http://schemas.openxmlformats.org/officeDocument/2006/relationships/slideLayout" Target="../slideLayouts/slideLayout7.xml"/><Relationship Id="rId23" Type="http://schemas.openxmlformats.org/officeDocument/2006/relationships/tags" Target="../tags/tag17.xml"/><Relationship Id="rId22" Type="http://schemas.openxmlformats.org/officeDocument/2006/relationships/image" Target="../media/image18.png"/><Relationship Id="rId21" Type="http://schemas.openxmlformats.org/officeDocument/2006/relationships/audio" Target="../media/audio23.wav"/><Relationship Id="rId20" Type="http://schemas.openxmlformats.org/officeDocument/2006/relationships/image" Target="../media/image109.wmf"/><Relationship Id="rId2" Type="http://schemas.openxmlformats.org/officeDocument/2006/relationships/image" Target="../media/image113.wmf"/><Relationship Id="rId19" Type="http://schemas.openxmlformats.org/officeDocument/2006/relationships/oleObject" Target="../embeddings/oleObject143.bin"/><Relationship Id="rId18" Type="http://schemas.openxmlformats.org/officeDocument/2006/relationships/image" Target="../media/image108.wmf"/><Relationship Id="rId17" Type="http://schemas.openxmlformats.org/officeDocument/2006/relationships/oleObject" Target="../embeddings/oleObject142.bin"/><Relationship Id="rId16" Type="http://schemas.openxmlformats.org/officeDocument/2006/relationships/image" Target="../media/image119.wmf"/><Relationship Id="rId15" Type="http://schemas.openxmlformats.org/officeDocument/2006/relationships/oleObject" Target="../embeddings/oleObject141.bin"/><Relationship Id="rId14" Type="http://schemas.openxmlformats.org/officeDocument/2006/relationships/image" Target="../media/image118.wmf"/><Relationship Id="rId13" Type="http://schemas.openxmlformats.org/officeDocument/2006/relationships/oleObject" Target="../embeddings/oleObject140.bin"/><Relationship Id="rId12" Type="http://schemas.openxmlformats.org/officeDocument/2006/relationships/image" Target="../media/image117.wmf"/><Relationship Id="rId11" Type="http://schemas.openxmlformats.org/officeDocument/2006/relationships/oleObject" Target="../embeddings/oleObject139.bin"/><Relationship Id="rId10" Type="http://schemas.openxmlformats.org/officeDocument/2006/relationships/oleObject" Target="../embeddings/oleObject138.bin"/><Relationship Id="rId1" Type="http://schemas.openxmlformats.org/officeDocument/2006/relationships/oleObject" Target="../embeddings/oleObject133.bin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8.png"/><Relationship Id="rId1" Type="http://schemas.openxmlformats.org/officeDocument/2006/relationships/audio" Target="../media/audio24.wav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23.bin"/><Relationship Id="rId8" Type="http://schemas.openxmlformats.org/officeDocument/2006/relationships/image" Target="../media/image7.wmf"/><Relationship Id="rId7" Type="http://schemas.openxmlformats.org/officeDocument/2006/relationships/oleObject" Target="../embeddings/oleObject22.bin"/><Relationship Id="rId6" Type="http://schemas.openxmlformats.org/officeDocument/2006/relationships/image" Target="../media/image6.wmf"/><Relationship Id="rId5" Type="http://schemas.openxmlformats.org/officeDocument/2006/relationships/oleObject" Target="../embeddings/oleObject21.bin"/><Relationship Id="rId4" Type="http://schemas.openxmlformats.org/officeDocument/2006/relationships/image" Target="../media/image5.wmf"/><Relationship Id="rId3" Type="http://schemas.openxmlformats.org/officeDocument/2006/relationships/oleObject" Target="../embeddings/oleObject20.bin"/><Relationship Id="rId27" Type="http://schemas.openxmlformats.org/officeDocument/2006/relationships/vmlDrawing" Target="../drawings/vmlDrawing3.vml"/><Relationship Id="rId26" Type="http://schemas.openxmlformats.org/officeDocument/2006/relationships/slideLayout" Target="../slideLayouts/slideLayout7.xml"/><Relationship Id="rId25" Type="http://schemas.openxmlformats.org/officeDocument/2006/relationships/tags" Target="../tags/tag1.xml"/><Relationship Id="rId24" Type="http://schemas.openxmlformats.org/officeDocument/2006/relationships/image" Target="../media/image18.png"/><Relationship Id="rId23" Type="http://schemas.openxmlformats.org/officeDocument/2006/relationships/audio" Target="../media/audio2.wav"/><Relationship Id="rId22" Type="http://schemas.openxmlformats.org/officeDocument/2006/relationships/image" Target="../media/image17.wmf"/><Relationship Id="rId21" Type="http://schemas.openxmlformats.org/officeDocument/2006/relationships/oleObject" Target="../embeddings/oleObject29.bin"/><Relationship Id="rId20" Type="http://schemas.openxmlformats.org/officeDocument/2006/relationships/image" Target="../media/image13.wmf"/><Relationship Id="rId2" Type="http://schemas.openxmlformats.org/officeDocument/2006/relationships/image" Target="../media/image4.wmf"/><Relationship Id="rId19" Type="http://schemas.openxmlformats.org/officeDocument/2006/relationships/oleObject" Target="../embeddings/oleObject28.bin"/><Relationship Id="rId18" Type="http://schemas.openxmlformats.org/officeDocument/2006/relationships/image" Target="../media/image12.wmf"/><Relationship Id="rId17" Type="http://schemas.openxmlformats.org/officeDocument/2006/relationships/oleObject" Target="../embeddings/oleObject27.bin"/><Relationship Id="rId16" Type="http://schemas.openxmlformats.org/officeDocument/2006/relationships/image" Target="../media/image11.wmf"/><Relationship Id="rId15" Type="http://schemas.openxmlformats.org/officeDocument/2006/relationships/oleObject" Target="../embeddings/oleObject26.bin"/><Relationship Id="rId14" Type="http://schemas.openxmlformats.org/officeDocument/2006/relationships/image" Target="../media/image10.wmf"/><Relationship Id="rId13" Type="http://schemas.openxmlformats.org/officeDocument/2006/relationships/oleObject" Target="../embeddings/oleObject25.bin"/><Relationship Id="rId12" Type="http://schemas.openxmlformats.org/officeDocument/2006/relationships/image" Target="../media/image9.wmf"/><Relationship Id="rId11" Type="http://schemas.openxmlformats.org/officeDocument/2006/relationships/oleObject" Target="../embeddings/oleObject24.bin"/><Relationship Id="rId10" Type="http://schemas.openxmlformats.org/officeDocument/2006/relationships/image" Target="../media/image8.wmf"/><Relationship Id="rId1" Type="http://schemas.openxmlformats.org/officeDocument/2006/relationships/oleObject" Target="../embeddings/oleObject19.bin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0.png"/><Relationship Id="rId2" Type="http://schemas.openxmlformats.org/officeDocument/2006/relationships/audio" Target="../media/audio3.wav"/><Relationship Id="rId1" Type="http://schemas.openxmlformats.org/officeDocument/2006/relationships/image" Target="../media/image19.wmf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2.xml"/><Relationship Id="rId8" Type="http://schemas.openxmlformats.org/officeDocument/2006/relationships/image" Target="../media/image18.png"/><Relationship Id="rId7" Type="http://schemas.openxmlformats.org/officeDocument/2006/relationships/audio" Target="../media/audio4.wav"/><Relationship Id="rId6" Type="http://schemas.openxmlformats.org/officeDocument/2006/relationships/image" Target="../media/image22.wmf"/><Relationship Id="rId5" Type="http://schemas.openxmlformats.org/officeDocument/2006/relationships/oleObject" Target="../embeddings/oleObject32.bin"/><Relationship Id="rId4" Type="http://schemas.openxmlformats.org/officeDocument/2006/relationships/image" Target="../media/image21.wmf"/><Relationship Id="rId3" Type="http://schemas.openxmlformats.org/officeDocument/2006/relationships/oleObject" Target="../embeddings/oleObject31.bin"/><Relationship Id="rId2" Type="http://schemas.openxmlformats.org/officeDocument/2006/relationships/image" Target="../media/image4.wmf"/><Relationship Id="rId11" Type="http://schemas.openxmlformats.org/officeDocument/2006/relationships/vmlDrawing" Target="../drawings/vmlDrawing4.vml"/><Relationship Id="rId10" Type="http://schemas.openxmlformats.org/officeDocument/2006/relationships/slideLayout" Target="../slideLayouts/slideLayout7.xml"/><Relationship Id="rId1" Type="http://schemas.openxmlformats.org/officeDocument/2006/relationships/oleObject" Target="../embeddings/oleObject30.bin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5.v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3.xml"/><Relationship Id="rId4" Type="http://schemas.openxmlformats.org/officeDocument/2006/relationships/image" Target="../media/image18.png"/><Relationship Id="rId3" Type="http://schemas.openxmlformats.org/officeDocument/2006/relationships/audio" Target="../media/audio5.wav"/><Relationship Id="rId2" Type="http://schemas.openxmlformats.org/officeDocument/2006/relationships/image" Target="../media/image23.wmf"/><Relationship Id="rId1" Type="http://schemas.openxmlformats.org/officeDocument/2006/relationships/oleObject" Target="../embeddings/oleObject33.bin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6.vml"/><Relationship Id="rId8" Type="http://schemas.openxmlformats.org/officeDocument/2006/relationships/slideLayout" Target="../slideLayouts/slideLayout7.xml"/><Relationship Id="rId7" Type="http://schemas.openxmlformats.org/officeDocument/2006/relationships/tags" Target="../tags/tag4.xml"/><Relationship Id="rId6" Type="http://schemas.openxmlformats.org/officeDocument/2006/relationships/image" Target="../media/image18.png"/><Relationship Id="rId5" Type="http://schemas.openxmlformats.org/officeDocument/2006/relationships/audio" Target="../media/audio6.wav"/><Relationship Id="rId4" Type="http://schemas.openxmlformats.org/officeDocument/2006/relationships/image" Target="../media/image25.wmf"/><Relationship Id="rId3" Type="http://schemas.openxmlformats.org/officeDocument/2006/relationships/oleObject" Target="../embeddings/oleObject35.bin"/><Relationship Id="rId2" Type="http://schemas.openxmlformats.org/officeDocument/2006/relationships/image" Target="../media/image24.wmf"/><Relationship Id="rId1" Type="http://schemas.openxmlformats.org/officeDocument/2006/relationships/oleObject" Target="../embeddings/oleObject34.bin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40.bin"/><Relationship Id="rId8" Type="http://schemas.openxmlformats.org/officeDocument/2006/relationships/image" Target="../media/image29.wmf"/><Relationship Id="rId7" Type="http://schemas.openxmlformats.org/officeDocument/2006/relationships/oleObject" Target="../embeddings/oleObject39.bin"/><Relationship Id="rId6" Type="http://schemas.openxmlformats.org/officeDocument/2006/relationships/image" Target="../media/image28.wmf"/><Relationship Id="rId5" Type="http://schemas.openxmlformats.org/officeDocument/2006/relationships/oleObject" Target="../embeddings/oleObject38.bin"/><Relationship Id="rId40" Type="http://schemas.openxmlformats.org/officeDocument/2006/relationships/vmlDrawing" Target="../drawings/vmlDrawing7.vml"/><Relationship Id="rId4" Type="http://schemas.openxmlformats.org/officeDocument/2006/relationships/image" Target="../media/image27.wmf"/><Relationship Id="rId39" Type="http://schemas.openxmlformats.org/officeDocument/2006/relationships/slideLayout" Target="../slideLayouts/slideLayout7.xml"/><Relationship Id="rId38" Type="http://schemas.openxmlformats.org/officeDocument/2006/relationships/tags" Target="../tags/tag5.xml"/><Relationship Id="rId37" Type="http://schemas.openxmlformats.org/officeDocument/2006/relationships/image" Target="../media/image18.png"/><Relationship Id="rId36" Type="http://schemas.openxmlformats.org/officeDocument/2006/relationships/audio" Target="../media/audio7.wav"/><Relationship Id="rId35" Type="http://schemas.openxmlformats.org/officeDocument/2006/relationships/image" Target="../media/image43.png"/><Relationship Id="rId34" Type="http://schemas.openxmlformats.org/officeDocument/2006/relationships/image" Target="../media/image42.wmf"/><Relationship Id="rId33" Type="http://schemas.openxmlformats.org/officeDocument/2006/relationships/oleObject" Target="../embeddings/oleObject52.bin"/><Relationship Id="rId32" Type="http://schemas.openxmlformats.org/officeDocument/2006/relationships/image" Target="../media/image41.wmf"/><Relationship Id="rId31" Type="http://schemas.openxmlformats.org/officeDocument/2006/relationships/oleObject" Target="../embeddings/oleObject51.bin"/><Relationship Id="rId30" Type="http://schemas.openxmlformats.org/officeDocument/2006/relationships/image" Target="../media/image40.wmf"/><Relationship Id="rId3" Type="http://schemas.openxmlformats.org/officeDocument/2006/relationships/oleObject" Target="../embeddings/oleObject37.bin"/><Relationship Id="rId29" Type="http://schemas.openxmlformats.org/officeDocument/2006/relationships/oleObject" Target="../embeddings/oleObject50.bin"/><Relationship Id="rId28" Type="http://schemas.openxmlformats.org/officeDocument/2006/relationships/image" Target="../media/image39.wmf"/><Relationship Id="rId27" Type="http://schemas.openxmlformats.org/officeDocument/2006/relationships/oleObject" Target="../embeddings/oleObject49.bin"/><Relationship Id="rId26" Type="http://schemas.openxmlformats.org/officeDocument/2006/relationships/image" Target="../media/image38.wmf"/><Relationship Id="rId25" Type="http://schemas.openxmlformats.org/officeDocument/2006/relationships/oleObject" Target="../embeddings/oleObject48.bin"/><Relationship Id="rId24" Type="http://schemas.openxmlformats.org/officeDocument/2006/relationships/image" Target="../media/image37.wmf"/><Relationship Id="rId23" Type="http://schemas.openxmlformats.org/officeDocument/2006/relationships/oleObject" Target="../embeddings/oleObject47.bin"/><Relationship Id="rId22" Type="http://schemas.openxmlformats.org/officeDocument/2006/relationships/image" Target="../media/image36.wmf"/><Relationship Id="rId21" Type="http://schemas.openxmlformats.org/officeDocument/2006/relationships/oleObject" Target="../embeddings/oleObject46.bin"/><Relationship Id="rId20" Type="http://schemas.openxmlformats.org/officeDocument/2006/relationships/image" Target="../media/image35.wmf"/><Relationship Id="rId2" Type="http://schemas.openxmlformats.org/officeDocument/2006/relationships/image" Target="../media/image26.wmf"/><Relationship Id="rId19" Type="http://schemas.openxmlformats.org/officeDocument/2006/relationships/oleObject" Target="../embeddings/oleObject45.bin"/><Relationship Id="rId18" Type="http://schemas.openxmlformats.org/officeDocument/2006/relationships/image" Target="../media/image34.wmf"/><Relationship Id="rId17" Type="http://schemas.openxmlformats.org/officeDocument/2006/relationships/oleObject" Target="../embeddings/oleObject44.bin"/><Relationship Id="rId16" Type="http://schemas.openxmlformats.org/officeDocument/2006/relationships/image" Target="../media/image33.wmf"/><Relationship Id="rId15" Type="http://schemas.openxmlformats.org/officeDocument/2006/relationships/oleObject" Target="../embeddings/oleObject43.bin"/><Relationship Id="rId14" Type="http://schemas.openxmlformats.org/officeDocument/2006/relationships/image" Target="../media/image32.wmf"/><Relationship Id="rId13" Type="http://schemas.openxmlformats.org/officeDocument/2006/relationships/oleObject" Target="../embeddings/oleObject42.bin"/><Relationship Id="rId12" Type="http://schemas.openxmlformats.org/officeDocument/2006/relationships/image" Target="../media/image31.wmf"/><Relationship Id="rId11" Type="http://schemas.openxmlformats.org/officeDocument/2006/relationships/oleObject" Target="../embeddings/oleObject41.bin"/><Relationship Id="rId10" Type="http://schemas.openxmlformats.org/officeDocument/2006/relationships/image" Target="../media/image30.wmf"/><Relationship Id="rId1" Type="http://schemas.openxmlformats.org/officeDocument/2006/relationships/oleObject" Target="../embeddings/oleObject36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8.png"/><Relationship Id="rId1" Type="http://schemas.openxmlformats.org/officeDocument/2006/relationships/audio" Target="../media/audio8.wav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WordArt 4"/>
          <p:cNvSpPr>
            <a:spLocks noChangeArrowheads="1" noChangeShapeType="1" noTextEdit="1"/>
          </p:cNvSpPr>
          <p:nvPr/>
        </p:nvSpPr>
        <p:spPr bwMode="auto">
          <a:xfrm>
            <a:off x="2124075" y="2708275"/>
            <a:ext cx="4895850" cy="1871663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zh-CN" altLang="en-US" sz="3600" kern="10">
                <a:ln w="9525" cap="sq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solidFill>
                  <a:srgbClr val="FF0000"/>
                </a:solidFill>
                <a:effectLst>
                  <a:outerShdw dist="35921" dir="2700000" algn="ctr" rotWithShape="0">
                    <a:srgbClr val="C0C0C0">
                      <a:alpha val="79999"/>
                    </a:srgbClr>
                  </a:outerShdw>
                </a:effectLst>
                <a:latin typeface="华文行楷"/>
                <a:ea typeface="华文行楷"/>
              </a:rPr>
              <a:t>练习十一</a:t>
            </a:r>
            <a:endParaRPr lang="zh-CN" altLang="en-US" sz="3600" kern="10">
              <a:ln w="9525" cap="sq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solidFill>
                <a:srgbClr val="FF0000"/>
              </a:solidFill>
              <a:effectLst>
                <a:outerShdw dist="35921" dir="2700000" algn="ctr" rotWithShape="0">
                  <a:srgbClr val="C0C0C0">
                    <a:alpha val="79999"/>
                  </a:srgbClr>
                </a:outerShdw>
              </a:effectLst>
              <a:latin typeface="华文行楷"/>
              <a:ea typeface="华文行楷"/>
            </a:endParaRPr>
          </a:p>
          <a:p>
            <a:pPr algn="ctr"/>
            <a:r>
              <a:rPr lang="zh-CN" altLang="en-US" sz="3600" kern="10">
                <a:ln w="9525" cap="sq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solidFill>
                  <a:srgbClr val="FF0000"/>
                </a:solidFill>
                <a:effectLst>
                  <a:outerShdw dist="35921" dir="2700000" algn="ctr" rotWithShape="0">
                    <a:srgbClr val="C0C0C0">
                      <a:alpha val="79999"/>
                    </a:srgbClr>
                  </a:outerShdw>
                </a:effectLst>
                <a:latin typeface="华文行楷"/>
                <a:ea typeface="华文行楷"/>
              </a:rPr>
              <a:t>参考答案</a:t>
            </a:r>
            <a:endParaRPr lang="en-US" sz="3600" kern="10">
              <a:ln w="9525" cap="sq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solidFill>
                <a:srgbClr val="FF0000"/>
              </a:solidFill>
              <a:effectLst>
                <a:outerShdw dist="35921" dir="2700000" algn="ctr" rotWithShape="0">
                  <a:srgbClr val="C0C0C0">
                    <a:alpha val="79999"/>
                  </a:srgbClr>
                </a:outerShdw>
              </a:effectLst>
              <a:latin typeface="华文行楷"/>
              <a:ea typeface="华文行楷"/>
            </a:endParaRPr>
          </a:p>
        </p:txBody>
      </p:sp>
      <p:graphicFrame>
        <p:nvGraphicFramePr>
          <p:cNvPr id="24582" name="Object 6"/>
          <p:cNvGraphicFramePr>
            <a:graphicFrameLocks noGrp="1" noChangeAspect="1"/>
          </p:cNvGraphicFramePr>
          <p:nvPr>
            <p:ph/>
          </p:nvPr>
        </p:nvGraphicFramePr>
        <p:xfrm>
          <a:off x="468313" y="476250"/>
          <a:ext cx="1778000" cy="952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剪辑" r:id="rId1" imgW="16278225" imgH="8724900" progId="">
                  <p:embed/>
                </p:oleObj>
              </mc:Choice>
              <mc:Fallback>
                <p:oleObj name="剪辑" r:id="rId1" imgW="16278225" imgH="8724900" progId="">
                  <p:embed/>
                  <p:pic>
                    <p:nvPicPr>
                      <p:cNvPr id="0" name="Object 6"/>
                      <p:cNvPicPr>
                        <a:picLocks noGrp="1" noChangeAspect="1"/>
                      </p:cNvPicPr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68313" y="476250"/>
                        <a:ext cx="1778000" cy="95250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 advTm="7904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45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2" name="Rectangle 4"/>
          <p:cNvSpPr>
            <a:spLocks noChangeArrowheads="1"/>
          </p:cNvSpPr>
          <p:nvPr/>
        </p:nvSpPr>
        <p:spPr bwMode="auto">
          <a:xfrm>
            <a:off x="395288" y="1844675"/>
            <a:ext cx="8280400" cy="140652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anchor="ctr">
            <a:spAutoFit/>
          </a:bodyPr>
          <a:lstStyle/>
          <a:p>
            <a:pPr indent="306705">
              <a:lnSpc>
                <a:spcPct val="120000"/>
              </a:lnSpc>
              <a:defRPr/>
            </a:pPr>
            <a:r>
              <a:rPr lang="en-US" altLang="zh-CN" dirty="0">
                <a:effectLst>
                  <a:outerShdw blurRad="38100" dist="38100" dir="2700000" algn="tl">
                    <a:srgbClr val="C0C0C0"/>
                  </a:outerShdw>
                </a:effectLst>
                <a:latin typeface="华文中宋" pitchFamily="2" charset="-122"/>
              </a:rPr>
              <a:t>3</a:t>
            </a:r>
            <a:r>
              <a:rPr lang="zh-CN" altLang="en-US" dirty="0">
                <a:effectLst>
                  <a:outerShdw blurRad="38100" dist="38100" dir="2700000" algn="tl">
                    <a:srgbClr val="C0C0C0"/>
                  </a:outerShdw>
                </a:effectLst>
                <a:latin typeface="华文中宋" pitchFamily="2" charset="-122"/>
              </a:rPr>
              <a:t>．一束平行单色光垂直入射在光栅上，若光栅的透明缝宽度</a:t>
            </a:r>
            <a:r>
              <a:rPr lang="en-US" altLang="zh-CN" dirty="0">
                <a:effectLst>
                  <a:outerShdw blurRad="38100" dist="38100" dir="2700000" algn="tl">
                    <a:srgbClr val="C0C0C0"/>
                  </a:outerShdw>
                </a:effectLst>
                <a:latin typeface="华文中宋" pitchFamily="2" charset="-122"/>
              </a:rPr>
              <a:t>a</a:t>
            </a:r>
            <a:r>
              <a:rPr lang="zh-CN" altLang="en-US" dirty="0">
                <a:effectLst>
                  <a:outerShdw blurRad="38100" dist="38100" dir="2700000" algn="tl">
                    <a:srgbClr val="C0C0C0"/>
                  </a:outerShdw>
                </a:effectLst>
                <a:latin typeface="华文中宋" pitchFamily="2" charset="-122"/>
              </a:rPr>
              <a:t>与不透明部分宽度</a:t>
            </a:r>
            <a:r>
              <a:rPr lang="en-US" altLang="zh-CN" dirty="0">
                <a:effectLst>
                  <a:outerShdw blurRad="38100" dist="38100" dir="2700000" algn="tl">
                    <a:srgbClr val="C0C0C0"/>
                  </a:outerShdw>
                </a:effectLst>
                <a:latin typeface="华文中宋" pitchFamily="2" charset="-122"/>
              </a:rPr>
              <a:t>b</a:t>
            </a:r>
            <a:r>
              <a:rPr lang="zh-CN" altLang="en-US" dirty="0">
                <a:effectLst>
                  <a:outerShdw blurRad="38100" dist="38100" dir="2700000" algn="tl">
                    <a:srgbClr val="C0C0C0"/>
                  </a:outerShdw>
                </a:effectLst>
                <a:latin typeface="华文中宋" pitchFamily="2" charset="-122"/>
              </a:rPr>
              <a:t>相等，则可能看到的衍射光谱的级次为</a:t>
            </a:r>
            <a:r>
              <a:rPr lang="zh-CN" altLang="en-US" u="sng" dirty="0">
                <a:effectLst>
                  <a:outerShdw blurRad="38100" dist="38100" dir="2700000" algn="tl">
                    <a:srgbClr val="C0C0C0"/>
                  </a:outerShdw>
                </a:effectLst>
                <a:latin typeface="华文中宋" pitchFamily="2" charset="-122"/>
              </a:rPr>
              <a:t>             </a:t>
            </a:r>
            <a:r>
              <a:rPr lang="zh-CN" altLang="en-US" dirty="0">
                <a:effectLst>
                  <a:outerShdw blurRad="38100" dist="38100" dir="2700000" algn="tl">
                    <a:srgbClr val="C0C0C0"/>
                  </a:outerShdw>
                </a:effectLst>
                <a:latin typeface="华文中宋" pitchFamily="2" charset="-122"/>
              </a:rPr>
              <a:t>。</a:t>
            </a:r>
            <a:endParaRPr lang="zh-CN" altLang="en-US" dirty="0">
              <a:effectLst>
                <a:outerShdw blurRad="38100" dist="38100" dir="2700000" algn="tl">
                  <a:srgbClr val="C0C0C0"/>
                </a:outerShdw>
              </a:effectLst>
              <a:latin typeface="华文中宋" pitchFamily="2" charset="-122"/>
            </a:endParaRPr>
          </a:p>
        </p:txBody>
      </p:sp>
      <p:sp>
        <p:nvSpPr>
          <p:cNvPr id="58373" name="Rectangle 5"/>
          <p:cNvSpPr>
            <a:spLocks noChangeArrowheads="1"/>
          </p:cNvSpPr>
          <p:nvPr/>
        </p:nvSpPr>
        <p:spPr bwMode="auto">
          <a:xfrm>
            <a:off x="468313" y="3357563"/>
            <a:ext cx="79375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r>
              <a:rPr lang="zh-CN" altLang="en-US">
                <a:solidFill>
                  <a:srgbClr val="FF0000"/>
                </a:solidFill>
              </a:rPr>
              <a:t>解</a:t>
            </a:r>
            <a:r>
              <a:rPr lang="zh-CN" altLang="en-US"/>
              <a:t>：</a:t>
            </a:r>
            <a:endParaRPr lang="zh-CN" altLang="en-US">
              <a:solidFill>
                <a:srgbClr val="0000FF"/>
              </a:solidFill>
            </a:endParaRPr>
          </a:p>
        </p:txBody>
      </p:sp>
      <p:sp>
        <p:nvSpPr>
          <p:cNvPr id="8202" name="WordArt 6"/>
          <p:cNvSpPr>
            <a:spLocks noChangeArrowheads="1" noChangeShapeType="1" noTextEdit="1"/>
          </p:cNvSpPr>
          <p:nvPr/>
        </p:nvSpPr>
        <p:spPr bwMode="auto">
          <a:xfrm>
            <a:off x="395288" y="620713"/>
            <a:ext cx="2590800" cy="6096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zh-CN" altLang="en-US" sz="3600" kern="10">
                <a:ln w="9525">
                  <a:solidFill>
                    <a:srgbClr val="993300"/>
                  </a:solidFill>
                  <a:round/>
                </a:ln>
                <a:solidFill>
                  <a:srgbClr val="FF0000"/>
                </a:solidFill>
                <a:latin typeface="华文中宋"/>
                <a:ea typeface="华文中宋"/>
              </a:rPr>
              <a:t>二．填空题： </a:t>
            </a:r>
            <a:endParaRPr lang="en-US" sz="3600" kern="10">
              <a:ln w="9525">
                <a:solidFill>
                  <a:srgbClr val="993300"/>
                </a:solidFill>
                <a:round/>
              </a:ln>
              <a:solidFill>
                <a:srgbClr val="FF0000"/>
              </a:solidFill>
              <a:latin typeface="华文中宋"/>
              <a:ea typeface="华文中宋"/>
            </a:endParaRPr>
          </a:p>
        </p:txBody>
      </p:sp>
      <p:sp>
        <p:nvSpPr>
          <p:cNvPr id="8203" name="Rectangle 7"/>
          <p:cNvSpPr>
            <a:spLocks noChangeArrowheads="1"/>
          </p:cNvSpPr>
          <p:nvPr/>
        </p:nvSpPr>
        <p:spPr bwMode="auto">
          <a:xfrm>
            <a:off x="2968625" y="695325"/>
            <a:ext cx="603250" cy="519113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r>
              <a:rPr lang="en-US" altLang="zh-CN" sz="2800">
                <a:solidFill>
                  <a:srgbClr val="FF00FF"/>
                </a:solidFill>
              </a:rPr>
              <a:t>3.</a:t>
            </a:r>
            <a:r>
              <a:rPr lang="en-US" altLang="zh-CN">
                <a:solidFill>
                  <a:srgbClr val="FF00FF"/>
                </a:solidFill>
              </a:rPr>
              <a:t>  </a:t>
            </a:r>
            <a:endParaRPr lang="en-US" altLang="zh-CN">
              <a:solidFill>
                <a:srgbClr val="FF00FF"/>
              </a:solidFill>
            </a:endParaRPr>
          </a:p>
        </p:txBody>
      </p:sp>
      <p:sp>
        <p:nvSpPr>
          <p:cNvPr id="58380" name="Rectangle 12"/>
          <p:cNvSpPr>
            <a:spLocks noChangeArrowheads="1"/>
          </p:cNvSpPr>
          <p:nvPr/>
        </p:nvSpPr>
        <p:spPr bwMode="auto">
          <a:xfrm>
            <a:off x="0" y="3281363"/>
            <a:ext cx="9144000" cy="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spAutoFit/>
          </a:bodyPr>
          <a:lstStyle/>
          <a:p>
            <a:pPr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8194" name="Object 11"/>
          <p:cNvGraphicFramePr>
            <a:graphicFrameLocks noChangeAspect="1"/>
          </p:cNvGraphicFramePr>
          <p:nvPr/>
        </p:nvGraphicFramePr>
        <p:xfrm>
          <a:off x="3419475" y="673100"/>
          <a:ext cx="3529013" cy="595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3" name="Equation" r:id="rId1" imgW="24993600" imgH="5486400" progId="">
                  <p:embed/>
                </p:oleObj>
              </mc:Choice>
              <mc:Fallback>
                <p:oleObj name="Equation" r:id="rId1" imgW="24993600" imgH="5486400" progId="">
                  <p:embed/>
                  <p:pic>
                    <p:nvPicPr>
                      <p:cNvPr id="0" name="Object 11"/>
                      <p:cNvPicPr>
                        <a:picLocks noChangeAspect="1"/>
                      </p:cNvPicPr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419475" y="673100"/>
                        <a:ext cx="3529013" cy="595313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8382" name="Object 14"/>
          <p:cNvGraphicFramePr>
            <a:graphicFrameLocks noChangeAspect="1"/>
          </p:cNvGraphicFramePr>
          <p:nvPr/>
        </p:nvGraphicFramePr>
        <p:xfrm>
          <a:off x="1404938" y="5214938"/>
          <a:ext cx="3527425" cy="922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5" name="Equation" r:id="rId3" imgW="37795200" imgH="9753600" progId="">
                  <p:embed/>
                </p:oleObj>
              </mc:Choice>
              <mc:Fallback>
                <p:oleObj name="Equation" r:id="rId3" imgW="37795200" imgH="9753600" progId="">
                  <p:embed/>
                  <p:pic>
                    <p:nvPicPr>
                      <p:cNvPr id="0" name="Object 14"/>
                      <p:cNvPicPr>
                        <a:picLocks noChangeAspect="1"/>
                      </p:cNvPicPr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404938" y="5214938"/>
                        <a:ext cx="3527425" cy="922337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8384" name="Object 16"/>
          <p:cNvGraphicFramePr>
            <a:graphicFrameLocks noChangeAspect="1"/>
          </p:cNvGraphicFramePr>
          <p:nvPr/>
        </p:nvGraphicFramePr>
        <p:xfrm>
          <a:off x="2757488" y="3933825"/>
          <a:ext cx="1828800" cy="450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6" name="Equation" r:id="rId5" imgW="18897600" imgH="4267200" progId="">
                  <p:embed/>
                </p:oleObj>
              </mc:Choice>
              <mc:Fallback>
                <p:oleObj name="Equation" r:id="rId5" imgW="18897600" imgH="4267200" progId="">
                  <p:embed/>
                  <p:pic>
                    <p:nvPicPr>
                      <p:cNvPr id="0" name="Object 16"/>
                      <p:cNvPicPr>
                        <a:picLocks noChangeAspect="1"/>
                      </p:cNvPicPr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757488" y="3933825"/>
                        <a:ext cx="1828800" cy="45085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8385" name="Object 17"/>
          <p:cNvGraphicFramePr>
            <a:graphicFrameLocks noChangeAspect="1"/>
          </p:cNvGraphicFramePr>
          <p:nvPr/>
        </p:nvGraphicFramePr>
        <p:xfrm>
          <a:off x="2809875" y="4529138"/>
          <a:ext cx="1717675" cy="398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7" name="Equation" r:id="rId7" imgW="19507200" imgH="4267200" progId="">
                  <p:embed/>
                </p:oleObj>
              </mc:Choice>
              <mc:Fallback>
                <p:oleObj name="Equation" r:id="rId7" imgW="19507200" imgH="4267200" progId="">
                  <p:embed/>
                  <p:pic>
                    <p:nvPicPr>
                      <p:cNvPr id="0" name="Object 17"/>
                      <p:cNvPicPr>
                        <a:picLocks noChangeAspect="1"/>
                      </p:cNvPicPr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809875" y="4529138"/>
                        <a:ext cx="1717675" cy="398462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8386" name="Text Box 18"/>
          <p:cNvSpPr txBox="1">
            <a:spLocks noChangeArrowheads="1"/>
          </p:cNvSpPr>
          <p:nvPr/>
        </p:nvSpPr>
        <p:spPr bwMode="auto">
          <a:xfrm>
            <a:off x="971550" y="3952875"/>
            <a:ext cx="1727200" cy="50323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/>
          <a:lstStyle/>
          <a:p>
            <a:pPr>
              <a:defRPr/>
            </a:pPr>
            <a:r>
              <a:rPr lang="zh-CN" altLang="en-US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中宋" pitchFamily="2" charset="-122"/>
              </a:rPr>
              <a:t>干涉主极大</a:t>
            </a:r>
            <a:endParaRPr lang="zh-CN" altLang="en-US">
              <a:effectLst>
                <a:outerShdw blurRad="38100" dist="38100" dir="2700000" algn="tl">
                  <a:srgbClr val="C0C0C0"/>
                </a:outerShdw>
              </a:effectLst>
              <a:latin typeface="华文中宋" pitchFamily="2" charset="-122"/>
            </a:endParaRPr>
          </a:p>
        </p:txBody>
      </p:sp>
      <p:sp>
        <p:nvSpPr>
          <p:cNvPr id="58387" name="Text Box 19"/>
          <p:cNvSpPr txBox="1">
            <a:spLocks noChangeArrowheads="1"/>
          </p:cNvSpPr>
          <p:nvPr/>
        </p:nvSpPr>
        <p:spPr bwMode="auto">
          <a:xfrm>
            <a:off x="971550" y="4457700"/>
            <a:ext cx="1655763" cy="56673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/>
          <a:lstStyle/>
          <a:p>
            <a:pPr>
              <a:defRPr/>
            </a:pPr>
            <a:r>
              <a:rPr lang="en-US" altLang="zh-CN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中宋" pitchFamily="2" charset="-122"/>
              </a:rPr>
              <a:t> </a:t>
            </a:r>
            <a:r>
              <a:rPr lang="zh-CN" altLang="en-US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中宋" pitchFamily="2" charset="-122"/>
              </a:rPr>
              <a:t>衍射极小</a:t>
            </a:r>
            <a:endParaRPr lang="zh-CN" altLang="en-US">
              <a:effectLst>
                <a:outerShdw blurRad="38100" dist="38100" dir="2700000" algn="tl">
                  <a:srgbClr val="C0C0C0"/>
                </a:outerShdw>
              </a:effectLst>
              <a:latin typeface="华文中宋" pitchFamily="2" charset="-122"/>
            </a:endParaRPr>
          </a:p>
        </p:txBody>
      </p:sp>
      <p:sp>
        <p:nvSpPr>
          <p:cNvPr id="58388" name="AutoShape 20"/>
          <p:cNvSpPr/>
          <p:nvPr/>
        </p:nvSpPr>
        <p:spPr bwMode="auto">
          <a:xfrm>
            <a:off x="4572000" y="4024313"/>
            <a:ext cx="215900" cy="793750"/>
          </a:xfrm>
          <a:prstGeom prst="rightBrace">
            <a:avLst>
              <a:gd name="adj1" fmla="val 30637"/>
              <a:gd name="adj2" fmla="val 50000"/>
            </a:avLst>
          </a:prstGeom>
          <a:noFill/>
          <a:ln w="28575">
            <a:solidFill>
              <a:srgbClr val="000000"/>
            </a:solidFill>
            <a:round/>
          </a:ln>
        </p:spPr>
        <p:txBody>
          <a:bodyPr/>
          <a:lstStyle/>
          <a:p>
            <a:pPr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8389" name="Text Box 21"/>
          <p:cNvSpPr txBox="1">
            <a:spLocks noChangeArrowheads="1"/>
          </p:cNvSpPr>
          <p:nvPr/>
        </p:nvSpPr>
        <p:spPr bwMode="auto">
          <a:xfrm>
            <a:off x="395288" y="5127625"/>
            <a:ext cx="1655762" cy="56673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/>
          <a:lstStyle/>
          <a:p>
            <a:pPr>
              <a:defRPr/>
            </a:pPr>
            <a:r>
              <a:rPr lang="en-US" altLang="zh-CN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中宋" pitchFamily="2" charset="-122"/>
              </a:rPr>
              <a:t> </a:t>
            </a:r>
            <a:r>
              <a:rPr lang="zh-CN" altLang="en-US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中宋" pitchFamily="2" charset="-122"/>
              </a:rPr>
              <a:t>缺级</a:t>
            </a:r>
            <a:endParaRPr lang="zh-CN" altLang="en-US">
              <a:effectLst>
                <a:outerShdw blurRad="38100" dist="38100" dir="2700000" algn="tl">
                  <a:srgbClr val="C0C0C0"/>
                </a:outerShdw>
              </a:effectLst>
              <a:latin typeface="华文中宋" pitchFamily="2" charset="-122"/>
            </a:endParaRPr>
          </a:p>
        </p:txBody>
      </p:sp>
      <p:sp>
        <p:nvSpPr>
          <p:cNvPr id="58390" name="Text Box 22"/>
          <p:cNvSpPr txBox="1">
            <a:spLocks noChangeArrowheads="1"/>
          </p:cNvSpPr>
          <p:nvPr/>
        </p:nvSpPr>
        <p:spPr bwMode="auto">
          <a:xfrm>
            <a:off x="1042988" y="3376613"/>
            <a:ext cx="254635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由 </a:t>
            </a:r>
            <a:r>
              <a:rPr lang="en-US" altLang="zh-CN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a=b </a:t>
            </a:r>
            <a:r>
              <a:rPr lang="zh-CN" altLang="en-US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得出 </a:t>
            </a:r>
            <a:r>
              <a:rPr lang="en-US" altLang="zh-CN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d=2a </a:t>
            </a:r>
            <a:endParaRPr lang="en-US" altLang="zh-CN">
              <a:solidFill>
                <a:srgbClr val="0000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graphicFrame>
        <p:nvGraphicFramePr>
          <p:cNvPr id="58392" name="Object 24"/>
          <p:cNvGraphicFramePr>
            <a:graphicFrameLocks noChangeAspect="1"/>
          </p:cNvGraphicFramePr>
          <p:nvPr/>
        </p:nvGraphicFramePr>
        <p:xfrm>
          <a:off x="5910263" y="3860800"/>
          <a:ext cx="1860550" cy="401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8" name="Equation" r:id="rId9" imgW="18897600" imgH="4267200" progId="">
                  <p:embed/>
                </p:oleObj>
              </mc:Choice>
              <mc:Fallback>
                <p:oleObj name="Equation" r:id="rId9" imgW="18897600" imgH="4267200" progId="">
                  <p:embed/>
                  <p:pic>
                    <p:nvPicPr>
                      <p:cNvPr id="0" name="Object 24"/>
                      <p:cNvPicPr>
                        <a:picLocks noChangeAspect="1"/>
                      </p:cNvPicPr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910263" y="3860800"/>
                        <a:ext cx="1860550" cy="401638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8391" name="Object 23"/>
          <p:cNvGraphicFramePr>
            <a:graphicFrameLocks noChangeAspect="1"/>
          </p:cNvGraphicFramePr>
          <p:nvPr/>
        </p:nvGraphicFramePr>
        <p:xfrm>
          <a:off x="6059488" y="5216525"/>
          <a:ext cx="1492250" cy="909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9" name="Equation" r:id="rId11" imgW="17373600" imgH="10668000" progId="">
                  <p:embed/>
                </p:oleObj>
              </mc:Choice>
              <mc:Fallback>
                <p:oleObj name="Equation" r:id="rId11" imgW="17373600" imgH="10668000" progId="">
                  <p:embed/>
                  <p:pic>
                    <p:nvPicPr>
                      <p:cNvPr id="0" name="Object 23"/>
                      <p:cNvPicPr>
                        <a:picLocks noChangeAspect="1"/>
                      </p:cNvPicPr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059488" y="5216525"/>
                        <a:ext cx="1492250" cy="909638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8393" name="Rectangle 25"/>
          <p:cNvSpPr>
            <a:spLocks noChangeArrowheads="1"/>
          </p:cNvSpPr>
          <p:nvPr/>
        </p:nvSpPr>
        <p:spPr bwMode="auto">
          <a:xfrm>
            <a:off x="5580063" y="3284538"/>
            <a:ext cx="262255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 anchor="ctr">
            <a:spAutoFit/>
          </a:bodyPr>
          <a:lstStyle/>
          <a:p>
            <a:r>
              <a:rPr lang="zh-CN" altLang="en-US">
                <a:solidFill>
                  <a:srgbClr val="993366"/>
                </a:solidFill>
                <a:latin typeface="宋体" pitchFamily="2" charset="-122"/>
              </a:rPr>
              <a:t>注意：由光栅方程</a:t>
            </a:r>
            <a:endParaRPr lang="zh-CN" altLang="en-US" b="0"/>
          </a:p>
        </p:txBody>
      </p:sp>
      <p:sp>
        <p:nvSpPr>
          <p:cNvPr id="58394" name="Rectangle 26"/>
          <p:cNvSpPr>
            <a:spLocks noChangeArrowheads="1"/>
          </p:cNvSpPr>
          <p:nvPr/>
        </p:nvSpPr>
        <p:spPr bwMode="auto">
          <a:xfrm>
            <a:off x="5651500" y="4365625"/>
            <a:ext cx="2881313" cy="82232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anchor="ctr">
            <a:spAutoFit/>
          </a:bodyPr>
          <a:lstStyle/>
          <a:p>
            <a:r>
              <a:rPr lang="zh-CN" altLang="en-US">
                <a:solidFill>
                  <a:srgbClr val="993366"/>
                </a:solidFill>
                <a:latin typeface="宋体" pitchFamily="2" charset="-122"/>
              </a:rPr>
              <a:t>可知小于最高级次的谱线也看不见</a:t>
            </a:r>
            <a:endParaRPr lang="zh-CN" altLang="en-US" b="0"/>
          </a:p>
        </p:txBody>
      </p:sp>
      <p:sp>
        <p:nvSpPr>
          <p:cNvPr id="58396" name="Line 28"/>
          <p:cNvSpPr>
            <a:spLocks noChangeShapeType="1"/>
          </p:cNvSpPr>
          <p:nvPr/>
        </p:nvSpPr>
        <p:spPr bwMode="auto">
          <a:xfrm>
            <a:off x="5292725" y="3357563"/>
            <a:ext cx="0" cy="2663825"/>
          </a:xfrm>
          <a:prstGeom prst="line">
            <a:avLst/>
          </a:prstGeom>
          <a:noFill/>
          <a:ln w="28575" cap="rnd">
            <a:solidFill>
              <a:schemeClr val="tx1"/>
            </a:solidFill>
            <a:prstDash val="sysDot"/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pPr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1" name="~PP1700.WAV">
            <a:hlinkClick r:id="" action="ppaction://media"/>
          </p:cNvPr>
          <p:cNvPicPr>
            <a:picLocks noRot="1" noChangeAspect="1"/>
          </p:cNvPicPr>
          <p:nvPr>
            <a:wavAudioFile r:embed="rId13" name="~PP1700.WAV"/>
          </p:nvPr>
        </p:nvPicPr>
        <p:blipFill>
          <a:blip r:embed="rId14"/>
          <a:stretch>
            <a:fillRect/>
          </a:stretch>
        </p:blipFill>
        <p:spPr>
          <a:xfrm>
            <a:off x="8653463" y="6367463"/>
            <a:ext cx="304800" cy="304800"/>
          </a:xfrm>
          <a:prstGeom prst="rect">
            <a:avLst/>
          </a:prstGeom>
        </p:spPr>
      </p:pic>
    </p:spTree>
    <p:custDataLst>
      <p:tags r:id="rId15"/>
    </p:custDataLst>
  </p:cSld>
  <p:clrMapOvr>
    <a:masterClrMapping/>
  </p:clrMapOvr>
  <p:transition spd="slow" advTm="68897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45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</p:childTnLst>
        </p:cTn>
      </p:par>
    </p:tnLst>
    <p:bldLst>
      <p:bldP spid="58373" grpId="0"/>
      <p:bldP spid="58386" grpId="0"/>
      <p:bldP spid="58387" grpId="0"/>
      <p:bldP spid="58388" grpId="0" animBg="1"/>
      <p:bldP spid="58389" grpId="0"/>
      <p:bldP spid="58390" grpId="0"/>
      <p:bldP spid="58393" grpId="0"/>
      <p:bldP spid="5839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18" name="Object 4"/>
          <p:cNvGraphicFramePr>
            <a:graphicFrameLocks noChangeAspect="1"/>
          </p:cNvGraphicFramePr>
          <p:nvPr/>
        </p:nvGraphicFramePr>
        <p:xfrm>
          <a:off x="5794375" y="2384425"/>
          <a:ext cx="290513" cy="396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17" name="Equation" r:id="rId1" imgW="3352800" imgH="4267200" progId="">
                  <p:embed/>
                </p:oleObj>
              </mc:Choice>
              <mc:Fallback>
                <p:oleObj name="Equation" r:id="rId1" imgW="3352800" imgH="4267200" progId="">
                  <p:embed/>
                  <p:pic>
                    <p:nvPicPr>
                      <p:cNvPr id="0" name="Object 4"/>
                      <p:cNvPicPr>
                        <a:picLocks noChangeAspect="1"/>
                      </p:cNvPicPr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794375" y="2384425"/>
                        <a:ext cx="290513" cy="396875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9416" name="Rectangle 24"/>
          <p:cNvSpPr>
            <a:spLocks noChangeArrowheads="1"/>
          </p:cNvSpPr>
          <p:nvPr/>
        </p:nvSpPr>
        <p:spPr bwMode="auto">
          <a:xfrm>
            <a:off x="0" y="2593975"/>
            <a:ext cx="9144000" cy="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spAutoFit/>
          </a:bodyPr>
          <a:lstStyle/>
          <a:p>
            <a:pPr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9423" name="Rectangle 31"/>
          <p:cNvSpPr>
            <a:spLocks noChangeArrowheads="1"/>
          </p:cNvSpPr>
          <p:nvPr/>
        </p:nvSpPr>
        <p:spPr bwMode="auto">
          <a:xfrm>
            <a:off x="250825" y="3860800"/>
            <a:ext cx="79375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r>
              <a:rPr lang="zh-CN" altLang="en-US">
                <a:solidFill>
                  <a:srgbClr val="FF0000"/>
                </a:solidFill>
              </a:rPr>
              <a:t>解：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9228" name="WordArt 48"/>
          <p:cNvSpPr>
            <a:spLocks noChangeArrowheads="1" noChangeShapeType="1" noTextEdit="1"/>
          </p:cNvSpPr>
          <p:nvPr/>
        </p:nvSpPr>
        <p:spPr bwMode="auto">
          <a:xfrm>
            <a:off x="395288" y="620713"/>
            <a:ext cx="2590800" cy="6096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zh-CN" altLang="en-US" sz="3600" kern="10">
                <a:ln w="9525">
                  <a:solidFill>
                    <a:srgbClr val="993300"/>
                  </a:solidFill>
                  <a:round/>
                </a:ln>
                <a:solidFill>
                  <a:srgbClr val="FF0000"/>
                </a:solidFill>
                <a:latin typeface="华文中宋"/>
                <a:ea typeface="华文中宋"/>
              </a:rPr>
              <a:t>二．填空题： </a:t>
            </a:r>
            <a:endParaRPr lang="en-US" sz="3600" kern="10">
              <a:ln w="9525">
                <a:solidFill>
                  <a:srgbClr val="993300"/>
                </a:solidFill>
                <a:round/>
              </a:ln>
              <a:solidFill>
                <a:srgbClr val="FF0000"/>
              </a:solidFill>
              <a:latin typeface="华文中宋"/>
              <a:ea typeface="华文中宋"/>
            </a:endParaRPr>
          </a:p>
        </p:txBody>
      </p:sp>
      <p:graphicFrame>
        <p:nvGraphicFramePr>
          <p:cNvPr id="9219" name="Object 49"/>
          <p:cNvGraphicFramePr>
            <a:graphicFrameLocks noChangeAspect="1"/>
          </p:cNvGraphicFramePr>
          <p:nvPr/>
        </p:nvGraphicFramePr>
        <p:xfrm>
          <a:off x="3071813" y="714375"/>
          <a:ext cx="2243137" cy="54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19" name="Equation" r:id="rId3" imgW="21640800" imgH="4876800" progId="">
                  <p:embed/>
                </p:oleObj>
              </mc:Choice>
              <mc:Fallback>
                <p:oleObj name="Equation" r:id="rId3" imgW="21640800" imgH="4876800" progId="">
                  <p:embed/>
                  <p:pic>
                    <p:nvPicPr>
                      <p:cNvPr id="0" name="Object 49"/>
                      <p:cNvPicPr>
                        <a:picLocks noChangeAspect="1"/>
                      </p:cNvPicPr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071813" y="714375"/>
                        <a:ext cx="2243137" cy="542925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9451" name="Rectangle 59"/>
          <p:cNvSpPr>
            <a:spLocks noChangeArrowheads="1"/>
          </p:cNvSpPr>
          <p:nvPr/>
        </p:nvSpPr>
        <p:spPr bwMode="auto">
          <a:xfrm>
            <a:off x="250825" y="1844675"/>
            <a:ext cx="8569325" cy="184467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anchor="ctr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zh-CN" dirty="0">
                <a:effectLst>
                  <a:outerShdw blurRad="38100" dist="38100" dir="2700000" algn="tl">
                    <a:srgbClr val="C0C0C0"/>
                  </a:outerShdw>
                </a:effectLst>
                <a:latin typeface="华文中宋" pitchFamily="2" charset="-122"/>
              </a:rPr>
              <a:t>4.  </a:t>
            </a:r>
            <a:r>
              <a:rPr lang="zh-CN" altLang="en-US" dirty="0">
                <a:effectLst>
                  <a:outerShdw blurRad="38100" dist="38100" dir="2700000" algn="tl">
                    <a:srgbClr val="C0C0C0"/>
                  </a:outerShdw>
                </a:effectLst>
                <a:latin typeface="华文中宋" pitchFamily="2" charset="-122"/>
              </a:rPr>
              <a:t>汽车两盏前灯相距</a:t>
            </a:r>
            <a:r>
              <a:rPr lang="en-US" altLang="zh-CN" i="1" dirty="0">
                <a:effectLst>
                  <a:outerShdw blurRad="38100" dist="38100" dir="2700000" algn="tl">
                    <a:srgbClr val="C0C0C0"/>
                  </a:outerShdw>
                </a:effectLst>
                <a:latin typeface="华文中宋" pitchFamily="2" charset="-122"/>
              </a:rPr>
              <a:t>l</a:t>
            </a:r>
            <a:r>
              <a:rPr lang="zh-CN" altLang="en-US" dirty="0">
                <a:effectLst>
                  <a:outerShdw blurRad="38100" dist="38100" dir="2700000" algn="tl">
                    <a:srgbClr val="C0C0C0"/>
                  </a:outerShdw>
                </a:effectLst>
                <a:latin typeface="华文中宋" pitchFamily="2" charset="-122"/>
              </a:rPr>
              <a:t>，与观察者相距</a:t>
            </a:r>
            <a:r>
              <a:rPr lang="en-US" altLang="zh-CN" i="1" dirty="0">
                <a:effectLst>
                  <a:outerShdw blurRad="38100" dist="38100" dir="2700000" algn="tl">
                    <a:srgbClr val="C0C0C0"/>
                  </a:outerShdw>
                </a:effectLst>
                <a:latin typeface="华文中宋" pitchFamily="2" charset="-122"/>
              </a:rPr>
              <a:t>S</a:t>
            </a:r>
            <a:r>
              <a:rPr lang="en-US" altLang="zh-CN" dirty="0">
                <a:effectLst>
                  <a:outerShdw blurRad="38100" dist="38100" dir="2700000" algn="tl">
                    <a:srgbClr val="C0C0C0"/>
                  </a:outerShdw>
                </a:effectLst>
                <a:latin typeface="华文中宋" pitchFamily="2" charset="-122"/>
              </a:rPr>
              <a:t> = 10 km</a:t>
            </a:r>
            <a:r>
              <a:rPr lang="zh-CN" altLang="en-US" dirty="0">
                <a:effectLst>
                  <a:outerShdw blurRad="38100" dist="38100" dir="2700000" algn="tl">
                    <a:srgbClr val="C0C0C0"/>
                  </a:outerShdw>
                </a:effectLst>
                <a:latin typeface="华文中宋" pitchFamily="2" charset="-122"/>
              </a:rPr>
              <a:t>．夜间人眼瞳孔直径</a:t>
            </a:r>
            <a:r>
              <a:rPr lang="en-US" altLang="zh-CN" i="1" dirty="0">
                <a:effectLst>
                  <a:outerShdw blurRad="38100" dist="38100" dir="2700000" algn="tl">
                    <a:srgbClr val="C0C0C0"/>
                  </a:outerShdw>
                </a:effectLst>
                <a:latin typeface="华文中宋" pitchFamily="2" charset="-122"/>
              </a:rPr>
              <a:t>d</a:t>
            </a:r>
            <a:r>
              <a:rPr lang="en-US" altLang="zh-CN" dirty="0">
                <a:effectLst>
                  <a:outerShdw blurRad="38100" dist="38100" dir="2700000" algn="tl">
                    <a:srgbClr val="C0C0C0"/>
                  </a:outerShdw>
                </a:effectLst>
                <a:latin typeface="华文中宋" pitchFamily="2" charset="-122"/>
              </a:rPr>
              <a:t> = 5.0 mm</a:t>
            </a:r>
            <a:r>
              <a:rPr lang="zh-CN" altLang="en-US" dirty="0">
                <a:effectLst>
                  <a:outerShdw blurRad="38100" dist="38100" dir="2700000" algn="tl">
                    <a:srgbClr val="C0C0C0"/>
                  </a:outerShdw>
                </a:effectLst>
                <a:latin typeface="华文中宋" pitchFamily="2" charset="-122"/>
              </a:rPr>
              <a:t>．人眼敏感波长为</a:t>
            </a:r>
            <a:r>
              <a:rPr lang="zh-CN" altLang="en-US" i="1" dirty="0">
                <a:effectLst>
                  <a:outerShdw blurRad="38100" dist="38100" dir="2700000" algn="tl">
                    <a:srgbClr val="C0C0C0"/>
                  </a:outerShdw>
                </a:effectLst>
                <a:latin typeface="华文中宋" pitchFamily="2" charset="-122"/>
              </a:rPr>
              <a:t></a:t>
            </a:r>
            <a:r>
              <a:rPr lang="zh-CN" altLang="en-US" dirty="0">
                <a:effectLst>
                  <a:outerShdw blurRad="38100" dist="38100" dir="2700000" algn="tl">
                    <a:srgbClr val="C0C0C0"/>
                  </a:outerShdw>
                </a:effectLst>
                <a:latin typeface="华文中宋" pitchFamily="2" charset="-122"/>
              </a:rPr>
              <a:t> </a:t>
            </a:r>
            <a:r>
              <a:rPr lang="en-US" altLang="zh-CN" dirty="0">
                <a:effectLst>
                  <a:outerShdw blurRad="38100" dist="38100" dir="2700000" algn="tl">
                    <a:srgbClr val="C0C0C0"/>
                  </a:outerShdw>
                </a:effectLst>
                <a:latin typeface="华文中宋" pitchFamily="2" charset="-122"/>
              </a:rPr>
              <a:t>= 550 nm (1 nm = 10</a:t>
            </a:r>
            <a:r>
              <a:rPr lang="en-US" altLang="zh-CN" baseline="30000" dirty="0">
                <a:effectLst>
                  <a:outerShdw blurRad="38100" dist="38100" dir="2700000" algn="tl">
                    <a:srgbClr val="C0C0C0"/>
                  </a:outerShdw>
                </a:effectLst>
                <a:latin typeface="华文中宋" pitchFamily="2" charset="-122"/>
              </a:rPr>
              <a:t>-9 </a:t>
            </a:r>
            <a:r>
              <a:rPr lang="en-US" altLang="zh-CN" dirty="0">
                <a:effectLst>
                  <a:outerShdw blurRad="38100" dist="38100" dir="2700000" algn="tl">
                    <a:srgbClr val="C0C0C0"/>
                  </a:outerShdw>
                </a:effectLst>
                <a:latin typeface="华文中宋" pitchFamily="2" charset="-122"/>
              </a:rPr>
              <a:t>m)</a:t>
            </a:r>
            <a:r>
              <a:rPr lang="zh-CN" altLang="en-US" dirty="0">
                <a:effectLst>
                  <a:outerShdw blurRad="38100" dist="38100" dir="2700000" algn="tl">
                    <a:srgbClr val="C0C0C0"/>
                  </a:outerShdw>
                </a:effectLst>
                <a:latin typeface="华文中宋" pitchFamily="2" charset="-122"/>
              </a:rPr>
              <a:t>，若只考虑人眼的圆孔衍射，则人眼可分辨出汽车两前灯的最小间距</a:t>
            </a:r>
            <a:r>
              <a:rPr lang="zh-CN" altLang="en-US" i="1" dirty="0">
                <a:effectLst>
                  <a:outerShdw blurRad="38100" dist="38100" dir="2700000" algn="tl">
                    <a:srgbClr val="C0C0C0"/>
                  </a:outerShdw>
                </a:effectLst>
                <a:latin typeface="华文中宋" pitchFamily="2" charset="-122"/>
              </a:rPr>
              <a:t> </a:t>
            </a:r>
            <a:r>
              <a:rPr lang="en-US" altLang="zh-CN" i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l</a:t>
            </a:r>
            <a:r>
              <a:rPr lang="en-US" altLang="zh-CN" i="1" dirty="0">
                <a:effectLst>
                  <a:outerShdw blurRad="38100" dist="38100" dir="2700000" algn="tl">
                    <a:srgbClr val="C0C0C0"/>
                  </a:outerShdw>
                </a:effectLst>
                <a:latin typeface="华文中宋" pitchFamily="2" charset="-122"/>
              </a:rPr>
              <a:t> </a:t>
            </a:r>
            <a:r>
              <a:rPr lang="en-US" altLang="zh-CN" dirty="0">
                <a:effectLst>
                  <a:outerShdw blurRad="38100" dist="38100" dir="2700000" algn="tl">
                    <a:srgbClr val="C0C0C0"/>
                  </a:outerShdw>
                </a:effectLst>
                <a:latin typeface="华文中宋" pitchFamily="2" charset="-122"/>
              </a:rPr>
              <a:t>= __________________m</a:t>
            </a:r>
            <a:r>
              <a:rPr lang="zh-CN" altLang="en-US" dirty="0">
                <a:effectLst>
                  <a:outerShdw blurRad="38100" dist="38100" dir="2700000" algn="tl">
                    <a:srgbClr val="C0C0C0"/>
                  </a:outerShdw>
                </a:effectLst>
                <a:latin typeface="华文中宋" pitchFamily="2" charset="-122"/>
              </a:rPr>
              <a:t>．</a:t>
            </a:r>
            <a:endParaRPr lang="zh-CN" altLang="en-US" dirty="0">
              <a:effectLst>
                <a:outerShdw blurRad="38100" dist="38100" dir="2700000" algn="tl">
                  <a:srgbClr val="C0C0C0"/>
                </a:outerShdw>
              </a:effectLst>
              <a:latin typeface="华文中宋" pitchFamily="2" charset="-122"/>
            </a:endParaRPr>
          </a:p>
        </p:txBody>
      </p:sp>
      <p:graphicFrame>
        <p:nvGraphicFramePr>
          <p:cNvPr id="59457" name="Object 65"/>
          <p:cNvGraphicFramePr>
            <a:graphicFrameLocks noChangeAspect="1"/>
          </p:cNvGraphicFramePr>
          <p:nvPr/>
        </p:nvGraphicFramePr>
        <p:xfrm>
          <a:off x="1100138" y="4365625"/>
          <a:ext cx="1109662" cy="514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0" name="Equation" r:id="rId5" imgW="11887200" imgH="5486400" progId="">
                  <p:embed/>
                </p:oleObj>
              </mc:Choice>
              <mc:Fallback>
                <p:oleObj name="Equation" r:id="rId5" imgW="11887200" imgH="5486400" progId="">
                  <p:embed/>
                  <p:pic>
                    <p:nvPicPr>
                      <p:cNvPr id="0" name="Object 65"/>
                      <p:cNvPicPr>
                        <a:picLocks noChangeAspect="1"/>
                      </p:cNvPicPr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100138" y="4365625"/>
                        <a:ext cx="1109662" cy="51435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9455" name="Object 63"/>
          <p:cNvGraphicFramePr>
            <a:graphicFrameLocks noChangeAspect="1"/>
          </p:cNvGraphicFramePr>
          <p:nvPr/>
        </p:nvGraphicFramePr>
        <p:xfrm>
          <a:off x="3973513" y="5024438"/>
          <a:ext cx="1990725" cy="438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1" name="Equation" r:id="rId7" imgW="25908000" imgH="5791200" progId="">
                  <p:embed/>
                </p:oleObj>
              </mc:Choice>
              <mc:Fallback>
                <p:oleObj name="Equation" r:id="rId7" imgW="25908000" imgH="5791200" progId="">
                  <p:embed/>
                  <p:pic>
                    <p:nvPicPr>
                      <p:cNvPr id="0" name="Object 63"/>
                      <p:cNvPicPr>
                        <a:picLocks noChangeAspect="1"/>
                      </p:cNvPicPr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973513" y="5024438"/>
                        <a:ext cx="1990725" cy="43815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9454" name="Object 62"/>
          <p:cNvGraphicFramePr>
            <a:graphicFrameLocks noChangeAspect="1"/>
          </p:cNvGraphicFramePr>
          <p:nvPr/>
        </p:nvGraphicFramePr>
        <p:xfrm>
          <a:off x="779463" y="5745163"/>
          <a:ext cx="3552825" cy="465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2" name="Equation" r:id="rId9" imgW="46024800" imgH="5791200" progId="">
                  <p:embed/>
                </p:oleObj>
              </mc:Choice>
              <mc:Fallback>
                <p:oleObj name="Equation" r:id="rId9" imgW="46024800" imgH="5791200" progId="">
                  <p:embed/>
                  <p:pic>
                    <p:nvPicPr>
                      <p:cNvPr id="0" name="Object 62"/>
                      <p:cNvPicPr>
                        <a:picLocks noChangeAspect="1"/>
                      </p:cNvPicPr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79463" y="5745163"/>
                        <a:ext cx="3552825" cy="465137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9453" name="Object 61"/>
          <p:cNvGraphicFramePr>
            <a:graphicFrameLocks noChangeAspect="1"/>
          </p:cNvGraphicFramePr>
          <p:nvPr/>
        </p:nvGraphicFramePr>
        <p:xfrm>
          <a:off x="815975" y="4857750"/>
          <a:ext cx="1968500" cy="766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3" name="Equation" r:id="rId11" imgW="24993600" imgH="9753600" progId="">
                  <p:embed/>
                </p:oleObj>
              </mc:Choice>
              <mc:Fallback>
                <p:oleObj name="Equation" r:id="rId11" imgW="24993600" imgH="9753600" progId="">
                  <p:embed/>
                  <p:pic>
                    <p:nvPicPr>
                      <p:cNvPr id="0" name="Object 61"/>
                      <p:cNvPicPr>
                        <a:picLocks noChangeAspect="1"/>
                      </p:cNvPicPr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815975" y="4857750"/>
                        <a:ext cx="1968500" cy="766763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9452" name="Object 60"/>
          <p:cNvGraphicFramePr>
            <a:graphicFrameLocks noChangeAspect="1"/>
          </p:cNvGraphicFramePr>
          <p:nvPr/>
        </p:nvGraphicFramePr>
        <p:xfrm>
          <a:off x="5767388" y="5673725"/>
          <a:ext cx="1639887" cy="506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4" name="Equation" r:id="rId13" imgW="17373600" imgH="5486400" progId="">
                  <p:embed/>
                </p:oleObj>
              </mc:Choice>
              <mc:Fallback>
                <p:oleObj name="Equation" r:id="rId13" imgW="17373600" imgH="5486400" progId="">
                  <p:embed/>
                  <p:pic>
                    <p:nvPicPr>
                      <p:cNvPr id="0" name="Object 60"/>
                      <p:cNvPicPr>
                        <a:picLocks noChangeAspect="1"/>
                      </p:cNvPicPr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5767388" y="5673725"/>
                        <a:ext cx="1639887" cy="506413"/>
                      </a:xfrm>
                      <a:prstGeom prst="rect">
                        <a:avLst/>
                      </a:prstGeom>
                      <a:solidFill>
                        <a:srgbClr val="FFFFCC"/>
                      </a:solidFill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230" name="Picture 64"/>
          <p:cNvPicPr>
            <a:picLocks noChangeAspect="1" noChangeArrowheads="1"/>
          </p:cNvPicPr>
          <p:nvPr/>
        </p:nvPicPr>
        <p:blipFill>
          <a:blip r:embed="rId15"/>
          <a:srcRect/>
          <a:stretch>
            <a:fillRect/>
          </a:stretch>
        </p:blipFill>
        <p:spPr bwMode="auto">
          <a:xfrm>
            <a:off x="6084888" y="3860800"/>
            <a:ext cx="2663825" cy="156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74"/>
          <p:cNvGrpSpPr/>
          <p:nvPr/>
        </p:nvGrpSpPr>
        <p:grpSpPr bwMode="auto">
          <a:xfrm>
            <a:off x="827088" y="3835400"/>
            <a:ext cx="2789237" cy="530225"/>
            <a:chOff x="521" y="2416"/>
            <a:chExt cx="1757" cy="334"/>
          </a:xfrm>
        </p:grpSpPr>
        <p:graphicFrame>
          <p:nvGraphicFramePr>
            <p:cNvPr id="9225" name="Object 66"/>
            <p:cNvGraphicFramePr>
              <a:graphicFrameLocks noChangeAspect="1"/>
            </p:cNvGraphicFramePr>
            <p:nvPr/>
          </p:nvGraphicFramePr>
          <p:xfrm>
            <a:off x="975" y="2440"/>
            <a:ext cx="224" cy="31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225" name="Equation" r:id="rId16" imgW="3962400" imgH="5486400" progId="">
                    <p:embed/>
                  </p:oleObj>
                </mc:Choice>
                <mc:Fallback>
                  <p:oleObj name="Equation" r:id="rId16" imgW="3962400" imgH="5486400" progId="">
                    <p:embed/>
                    <p:pic>
                      <p:nvPicPr>
                        <p:cNvPr id="0" name="Object 66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17"/>
                        <a:stretch>
                          <a:fillRect/>
                        </a:stretch>
                      </p:blipFill>
                      <p:spPr>
                        <a:xfrm>
                          <a:off x="975" y="2440"/>
                          <a:ext cx="224" cy="310"/>
                        </a:xfrm>
                        <a:prstGeom prst="rect">
                          <a:avLst/>
                        </a:prstGeom>
                        <a:noFill/>
                        <a:ln w="9525"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9459" name="Rectangle 67"/>
            <p:cNvSpPr>
              <a:spLocks noChangeArrowheads="1"/>
            </p:cNvSpPr>
            <p:nvPr/>
          </p:nvSpPr>
          <p:spPr bwMode="auto">
            <a:xfrm>
              <a:off x="521" y="2432"/>
              <a:ext cx="500" cy="288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>
              <a:spAutoFit/>
            </a:bodyPr>
            <a:lstStyle/>
            <a:p>
              <a:pPr>
                <a:defRPr/>
              </a:pPr>
              <a:r>
                <a:rPr lang="zh-CN" altLang="en-US">
                  <a:solidFill>
                    <a:srgbClr val="0000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华文中宋" pitchFamily="2" charset="-122"/>
                </a:rPr>
                <a:t>由于</a:t>
              </a:r>
              <a:endParaRPr lang="zh-CN" altLang="en-US" b="0">
                <a:effectLst>
                  <a:outerShdw blurRad="38100" dist="38100" dir="2700000" algn="tl">
                    <a:srgbClr val="C0C0C0"/>
                  </a:outerShdw>
                </a:effectLst>
                <a:latin typeface="华文中宋" pitchFamily="2" charset="-122"/>
              </a:endParaRPr>
            </a:p>
          </p:txBody>
        </p:sp>
        <p:sp>
          <p:nvSpPr>
            <p:cNvPr id="59460" name="Rectangle 68"/>
            <p:cNvSpPr>
              <a:spLocks noChangeArrowheads="1"/>
            </p:cNvSpPr>
            <p:nvPr/>
          </p:nvSpPr>
          <p:spPr bwMode="auto">
            <a:xfrm>
              <a:off x="1202" y="2416"/>
              <a:ext cx="1076" cy="288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>
              <a:spAutoFit/>
            </a:bodyPr>
            <a:lstStyle/>
            <a:p>
              <a:pPr>
                <a:defRPr/>
              </a:pPr>
              <a:r>
                <a:rPr lang="zh-CN" altLang="en-US">
                  <a:solidFill>
                    <a:srgbClr val="0000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华文中宋" pitchFamily="2" charset="-122"/>
                </a:rPr>
                <a:t>很小，所以</a:t>
              </a:r>
              <a:endParaRPr lang="zh-CN" altLang="en-US" b="0">
                <a:effectLst>
                  <a:outerShdw blurRad="38100" dist="38100" dir="2700000" algn="tl">
                    <a:srgbClr val="C0C0C0"/>
                  </a:outerShdw>
                </a:effectLst>
                <a:latin typeface="华文中宋" pitchFamily="2" charset="-122"/>
              </a:endParaRPr>
            </a:p>
          </p:txBody>
        </p:sp>
      </p:grpSp>
      <p:sp>
        <p:nvSpPr>
          <p:cNvPr id="59461" name="Rectangle 69"/>
          <p:cNvSpPr>
            <a:spLocks noChangeArrowheads="1"/>
          </p:cNvSpPr>
          <p:nvPr/>
        </p:nvSpPr>
        <p:spPr bwMode="auto">
          <a:xfrm>
            <a:off x="0" y="2844800"/>
            <a:ext cx="9144000" cy="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spAutoFit/>
          </a:bodyPr>
          <a:lstStyle/>
          <a:p>
            <a:pPr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9462" name="Rectangle 70"/>
          <p:cNvSpPr>
            <a:spLocks noChangeArrowheads="1"/>
          </p:cNvSpPr>
          <p:nvPr/>
        </p:nvSpPr>
        <p:spPr bwMode="auto">
          <a:xfrm>
            <a:off x="3132138" y="5013325"/>
            <a:ext cx="79375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spAutoFit/>
          </a:bodyPr>
          <a:lstStyle/>
          <a:p>
            <a:pPr>
              <a:defRPr/>
            </a:pPr>
            <a:r>
              <a:rPr lang="zh-CN" altLang="en-US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中宋" pitchFamily="2" charset="-122"/>
              </a:rPr>
              <a:t>代入</a:t>
            </a:r>
            <a:endParaRPr lang="zh-CN" altLang="en-US" b="0">
              <a:effectLst>
                <a:outerShdw blurRad="38100" dist="38100" dir="2700000" algn="tl">
                  <a:srgbClr val="C0C0C0"/>
                </a:outerShdw>
              </a:effectLst>
              <a:latin typeface="华文中宋" pitchFamily="2" charset="-122"/>
            </a:endParaRPr>
          </a:p>
        </p:txBody>
      </p:sp>
      <p:sp>
        <p:nvSpPr>
          <p:cNvPr id="59463" name="Rectangle 71"/>
          <p:cNvSpPr>
            <a:spLocks noChangeArrowheads="1"/>
          </p:cNvSpPr>
          <p:nvPr/>
        </p:nvSpPr>
        <p:spPr bwMode="auto">
          <a:xfrm>
            <a:off x="0" y="3452813"/>
            <a:ext cx="9144000" cy="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spAutoFit/>
          </a:bodyPr>
          <a:lstStyle/>
          <a:p>
            <a:pPr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9464" name="Rectangle 72"/>
          <p:cNvSpPr>
            <a:spLocks noChangeArrowheads="1"/>
          </p:cNvSpPr>
          <p:nvPr/>
        </p:nvSpPr>
        <p:spPr bwMode="auto">
          <a:xfrm>
            <a:off x="266700" y="4941888"/>
            <a:ext cx="48895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spAutoFit/>
          </a:bodyPr>
          <a:lstStyle/>
          <a:p>
            <a:pPr>
              <a:defRPr/>
            </a:pPr>
            <a:r>
              <a:rPr lang="zh-CN" altLang="en-US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中宋" pitchFamily="2" charset="-122"/>
              </a:rPr>
              <a:t>由</a:t>
            </a:r>
            <a:endParaRPr lang="zh-CN" altLang="en-US" b="0">
              <a:effectLst>
                <a:outerShdw blurRad="38100" dist="38100" dir="2700000" algn="tl">
                  <a:srgbClr val="C0C0C0"/>
                </a:outerShdw>
              </a:effectLst>
              <a:latin typeface="华文中宋" pitchFamily="2" charset="-122"/>
            </a:endParaRPr>
          </a:p>
        </p:txBody>
      </p:sp>
      <p:sp>
        <p:nvSpPr>
          <p:cNvPr id="59465" name="Rectangle 73"/>
          <p:cNvSpPr>
            <a:spLocks noChangeArrowheads="1"/>
          </p:cNvSpPr>
          <p:nvPr/>
        </p:nvSpPr>
        <p:spPr bwMode="auto">
          <a:xfrm>
            <a:off x="4716463" y="5661025"/>
            <a:ext cx="892175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spAutoFit/>
          </a:bodyPr>
          <a:lstStyle/>
          <a:p>
            <a:pPr>
              <a:defRPr/>
            </a:pPr>
            <a:r>
              <a:rPr lang="zh-CN" altLang="en-US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中宋" pitchFamily="2" charset="-122"/>
              </a:rPr>
              <a:t>可得 </a:t>
            </a:r>
            <a:endParaRPr lang="zh-CN" altLang="en-US" b="0">
              <a:effectLst>
                <a:outerShdw blurRad="38100" dist="38100" dir="2700000" algn="tl">
                  <a:srgbClr val="C0C0C0"/>
                </a:outerShdw>
              </a:effectLst>
              <a:latin typeface="华文中宋" pitchFamily="2" charset="-122"/>
            </a:endParaRPr>
          </a:p>
        </p:txBody>
      </p:sp>
      <p:sp>
        <p:nvSpPr>
          <p:cNvPr id="9237" name="Rectangle 7"/>
          <p:cNvSpPr>
            <a:spLocks noChangeArrowheads="1"/>
          </p:cNvSpPr>
          <p:nvPr/>
        </p:nvSpPr>
        <p:spPr bwMode="auto">
          <a:xfrm>
            <a:off x="3071813" y="695325"/>
            <a:ext cx="603250" cy="519113"/>
          </a:xfrm>
          <a:prstGeom prst="rect">
            <a:avLst/>
          </a:prstGeom>
          <a:solidFill>
            <a:schemeClr val="bg1"/>
          </a:solidFill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r>
              <a:rPr lang="en-US" altLang="zh-CN" sz="2800">
                <a:solidFill>
                  <a:srgbClr val="FF00FF"/>
                </a:solidFill>
              </a:rPr>
              <a:t>4.</a:t>
            </a:r>
            <a:r>
              <a:rPr lang="en-US" altLang="zh-CN">
                <a:solidFill>
                  <a:srgbClr val="FF00FF"/>
                </a:solidFill>
              </a:rPr>
              <a:t>  </a:t>
            </a:r>
            <a:endParaRPr lang="en-US" altLang="zh-CN">
              <a:solidFill>
                <a:srgbClr val="FF00FF"/>
              </a:solidFill>
            </a:endParaRPr>
          </a:p>
        </p:txBody>
      </p:sp>
      <p:pic>
        <p:nvPicPr>
          <p:cNvPr id="24" name="~PP3151.WAV">
            <a:hlinkClick r:id="" action="ppaction://media"/>
          </p:cNvPr>
          <p:cNvPicPr>
            <a:picLocks noRot="1" noChangeAspect="1"/>
          </p:cNvPicPr>
          <p:nvPr>
            <a:wavAudioFile r:embed="rId18" name="~PP3151.WAV"/>
          </p:nvPr>
        </p:nvPicPr>
        <p:blipFill>
          <a:blip r:embed="rId19"/>
          <a:stretch>
            <a:fillRect/>
          </a:stretch>
        </p:blipFill>
        <p:spPr>
          <a:xfrm>
            <a:off x="8653463" y="6367463"/>
            <a:ext cx="304800" cy="304800"/>
          </a:xfrm>
          <a:prstGeom prst="rect">
            <a:avLst/>
          </a:prstGeom>
        </p:spPr>
      </p:pic>
    </p:spTree>
    <p:custDataLst>
      <p:tags r:id="rId20"/>
    </p:custDataLst>
  </p:cSld>
  <p:clrMapOvr>
    <a:masterClrMapping/>
  </p:clrMapOvr>
  <p:transition spd="slow" advTm="66916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36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"/>
                </p:tgtEl>
              </p:cMediaNode>
            </p:audio>
          </p:childTnLst>
        </p:cTn>
      </p:par>
    </p:tnLst>
    <p:bldLst>
      <p:bldP spid="59423" grpId="0"/>
      <p:bldP spid="59462" grpId="0"/>
      <p:bldP spid="59464" grpId="0"/>
      <p:bldP spid="5946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6" name="WordArt 64"/>
          <p:cNvSpPr>
            <a:spLocks noChangeArrowheads="1" noChangeShapeType="1" noTextEdit="1"/>
          </p:cNvSpPr>
          <p:nvPr/>
        </p:nvSpPr>
        <p:spPr bwMode="auto">
          <a:xfrm>
            <a:off x="304800" y="609600"/>
            <a:ext cx="2057400" cy="6096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zh-CN" altLang="en-US" sz="3600" kern="10">
                <a:ln w="9525">
                  <a:solidFill>
                    <a:srgbClr val="993300"/>
                  </a:solidFill>
                  <a:round/>
                </a:ln>
                <a:solidFill>
                  <a:srgbClr val="FF0000"/>
                </a:solidFill>
                <a:latin typeface="华文中宋"/>
                <a:ea typeface="华文中宋"/>
              </a:rPr>
              <a:t>三．计算题</a:t>
            </a:r>
            <a:endParaRPr lang="en-US" sz="3600" kern="10">
              <a:ln w="9525">
                <a:solidFill>
                  <a:srgbClr val="993300"/>
                </a:solidFill>
                <a:round/>
              </a:ln>
              <a:solidFill>
                <a:srgbClr val="FF0000"/>
              </a:solidFill>
              <a:latin typeface="华文中宋"/>
              <a:ea typeface="华文中宋"/>
            </a:endParaRPr>
          </a:p>
        </p:txBody>
      </p:sp>
      <p:sp>
        <p:nvSpPr>
          <p:cNvPr id="10247" name="Rectangle 65"/>
          <p:cNvSpPr>
            <a:spLocks noChangeArrowheads="1"/>
          </p:cNvSpPr>
          <p:nvPr/>
        </p:nvSpPr>
        <p:spPr bwMode="auto">
          <a:xfrm>
            <a:off x="323850" y="1916113"/>
            <a:ext cx="8640763" cy="301307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anchor="ctr">
            <a:spAutoFit/>
          </a:bodyPr>
          <a:lstStyle/>
          <a:p>
            <a:pPr>
              <a:lnSpc>
                <a:spcPct val="160000"/>
              </a:lnSpc>
            </a:pPr>
            <a:r>
              <a:rPr lang="en-US" altLang="zh-CN"/>
              <a:t>1</a:t>
            </a:r>
            <a:r>
              <a:rPr lang="zh-CN" altLang="en-US"/>
              <a:t>．（</a:t>
            </a:r>
            <a:r>
              <a:rPr lang="en-US" altLang="zh-CN"/>
              <a:t>1</a:t>
            </a:r>
            <a:r>
              <a:rPr lang="zh-CN" altLang="en-US"/>
              <a:t>）在单缝夫琅和费衍射实验中，垂直入射的光有两种波长，                  ，                  。已知单缝宽度为                          ，透镜焦距</a:t>
            </a:r>
            <a:r>
              <a:rPr lang="en-US" altLang="zh-CN"/>
              <a:t>f=50cm</a:t>
            </a:r>
            <a:r>
              <a:rPr lang="zh-CN" altLang="en-US"/>
              <a:t>。求两种光第一级衍射明纹中心之间的距离。</a:t>
            </a:r>
            <a:endParaRPr lang="zh-CN" altLang="en-US"/>
          </a:p>
          <a:p>
            <a:pPr>
              <a:lnSpc>
                <a:spcPct val="160000"/>
              </a:lnSpc>
            </a:pPr>
            <a:r>
              <a:rPr lang="zh-CN" altLang="en-US"/>
              <a:t>  （</a:t>
            </a:r>
            <a:r>
              <a:rPr lang="en-US" altLang="zh-CN"/>
              <a:t>2</a:t>
            </a:r>
            <a:r>
              <a:rPr lang="zh-CN" altLang="en-US"/>
              <a:t>）若用光栅常数                           的光栅替换单缝，其它条件和上一问相同，求两种光第一级主极大之间的距离。</a:t>
            </a:r>
            <a:endParaRPr lang="zh-CN" altLang="en-US"/>
          </a:p>
        </p:txBody>
      </p:sp>
      <p:sp>
        <p:nvSpPr>
          <p:cNvPr id="28751" name="Rectangle 79"/>
          <p:cNvSpPr>
            <a:spLocks noChangeArrowheads="1"/>
          </p:cNvSpPr>
          <p:nvPr/>
        </p:nvSpPr>
        <p:spPr bwMode="auto">
          <a:xfrm>
            <a:off x="0" y="2705100"/>
            <a:ext cx="9144000" cy="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spAutoFit/>
          </a:bodyPr>
          <a:lstStyle/>
          <a:p>
            <a:pPr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8753" name="Rectangle 81"/>
          <p:cNvSpPr>
            <a:spLocks noChangeArrowheads="1"/>
          </p:cNvSpPr>
          <p:nvPr/>
        </p:nvSpPr>
        <p:spPr bwMode="auto">
          <a:xfrm>
            <a:off x="0" y="2705100"/>
            <a:ext cx="9144000" cy="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spAutoFit/>
          </a:bodyPr>
          <a:lstStyle/>
          <a:p>
            <a:pPr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8763" name="Rectangle 91"/>
          <p:cNvSpPr>
            <a:spLocks noChangeArrowheads="1"/>
          </p:cNvSpPr>
          <p:nvPr/>
        </p:nvSpPr>
        <p:spPr bwMode="auto">
          <a:xfrm>
            <a:off x="0" y="3276600"/>
            <a:ext cx="9144000" cy="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spAutoFit/>
          </a:bodyPr>
          <a:lstStyle/>
          <a:p>
            <a:pPr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10242" name="Object 90"/>
          <p:cNvGraphicFramePr>
            <a:graphicFrameLocks noChangeAspect="1"/>
          </p:cNvGraphicFramePr>
          <p:nvPr/>
        </p:nvGraphicFramePr>
        <p:xfrm>
          <a:off x="887413" y="2555875"/>
          <a:ext cx="1536700" cy="598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1" name="Equation" r:id="rId1" imgW="18592800" imgH="7620000" progId="">
                  <p:embed/>
                </p:oleObj>
              </mc:Choice>
              <mc:Fallback>
                <p:oleObj name="Equation" r:id="rId1" imgW="18592800" imgH="7620000" progId="">
                  <p:embed/>
                  <p:pic>
                    <p:nvPicPr>
                      <p:cNvPr id="0" name="Object 90"/>
                      <p:cNvPicPr>
                        <a:picLocks noChangeAspect="1"/>
                      </p:cNvPicPr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887413" y="2555875"/>
                        <a:ext cx="1536700" cy="598488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765" name="Rectangle 93"/>
          <p:cNvSpPr>
            <a:spLocks noChangeArrowheads="1"/>
          </p:cNvSpPr>
          <p:nvPr/>
        </p:nvSpPr>
        <p:spPr bwMode="auto">
          <a:xfrm>
            <a:off x="0" y="3276600"/>
            <a:ext cx="9144000" cy="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spAutoFit/>
          </a:bodyPr>
          <a:lstStyle/>
          <a:p>
            <a:pPr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10243" name="Object 92"/>
          <p:cNvGraphicFramePr>
            <a:graphicFrameLocks noChangeAspect="1"/>
          </p:cNvGraphicFramePr>
          <p:nvPr/>
        </p:nvGraphicFramePr>
        <p:xfrm>
          <a:off x="2614613" y="2532063"/>
          <a:ext cx="1538287" cy="622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3" name="Equation" r:id="rId3" imgW="18897600" imgH="7620000" progId="">
                  <p:embed/>
                </p:oleObj>
              </mc:Choice>
              <mc:Fallback>
                <p:oleObj name="Equation" r:id="rId3" imgW="18897600" imgH="7620000" progId="">
                  <p:embed/>
                  <p:pic>
                    <p:nvPicPr>
                      <p:cNvPr id="0" name="Object 92"/>
                      <p:cNvPicPr>
                        <a:picLocks noChangeAspect="1"/>
                      </p:cNvPicPr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614613" y="2532063"/>
                        <a:ext cx="1538287" cy="62230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767" name="Rectangle 95"/>
          <p:cNvSpPr>
            <a:spLocks noChangeArrowheads="1"/>
          </p:cNvSpPr>
          <p:nvPr/>
        </p:nvSpPr>
        <p:spPr bwMode="auto">
          <a:xfrm>
            <a:off x="0" y="3328988"/>
            <a:ext cx="9144000" cy="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spAutoFit/>
          </a:bodyPr>
          <a:lstStyle/>
          <a:p>
            <a:pPr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10244" name="Object 94"/>
          <p:cNvGraphicFramePr>
            <a:graphicFrameLocks noChangeAspect="1"/>
          </p:cNvGraphicFramePr>
          <p:nvPr/>
        </p:nvGraphicFramePr>
        <p:xfrm>
          <a:off x="6577013" y="2635250"/>
          <a:ext cx="1968500" cy="433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4" name="Equation" r:id="rId5" imgW="24993600" imgH="4876800" progId="">
                  <p:embed/>
                </p:oleObj>
              </mc:Choice>
              <mc:Fallback>
                <p:oleObj name="Equation" r:id="rId5" imgW="24993600" imgH="4876800" progId="">
                  <p:embed/>
                  <p:pic>
                    <p:nvPicPr>
                      <p:cNvPr id="0" name="Object 94"/>
                      <p:cNvPicPr>
                        <a:picLocks noChangeAspect="1"/>
                      </p:cNvPicPr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577013" y="2635250"/>
                        <a:ext cx="1968500" cy="433388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769" name="Rectangle 97"/>
          <p:cNvSpPr>
            <a:spLocks noChangeArrowheads="1"/>
          </p:cNvSpPr>
          <p:nvPr/>
        </p:nvSpPr>
        <p:spPr bwMode="auto">
          <a:xfrm>
            <a:off x="0" y="3328988"/>
            <a:ext cx="9144000" cy="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spAutoFit/>
          </a:bodyPr>
          <a:lstStyle/>
          <a:p>
            <a:pPr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10245" name="Object 96"/>
          <p:cNvGraphicFramePr>
            <a:graphicFrameLocks noChangeAspect="1"/>
          </p:cNvGraphicFramePr>
          <p:nvPr/>
        </p:nvGraphicFramePr>
        <p:xfrm>
          <a:off x="3203575" y="3860800"/>
          <a:ext cx="1944688" cy="374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5" name="Equation" r:id="rId7" imgW="24993600" imgH="4876800" progId="">
                  <p:embed/>
                </p:oleObj>
              </mc:Choice>
              <mc:Fallback>
                <p:oleObj name="Equation" r:id="rId7" imgW="24993600" imgH="4876800" progId="">
                  <p:embed/>
                  <p:pic>
                    <p:nvPicPr>
                      <p:cNvPr id="0" name="Object 96"/>
                      <p:cNvPicPr>
                        <a:picLocks noChangeAspect="1"/>
                      </p:cNvPicPr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203575" y="3860800"/>
                        <a:ext cx="1944688" cy="37465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4" name="~PP2824.WAV">
            <a:hlinkClick r:id="" action="ppaction://media"/>
          </p:cNvPr>
          <p:cNvPicPr>
            <a:picLocks noRot="1" noChangeAspect="1"/>
          </p:cNvPicPr>
          <p:nvPr>
            <a:wavAudioFile r:embed="rId9" name="~PP2824.WAV"/>
          </p:nvPr>
        </p:nvPicPr>
        <p:blipFill>
          <a:blip r:embed="rId10"/>
          <a:stretch>
            <a:fillRect/>
          </a:stretch>
        </p:blipFill>
        <p:spPr>
          <a:xfrm>
            <a:off x="8653463" y="6367463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 spd="slow" advTm="28242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1" name="WordArt 52"/>
          <p:cNvSpPr>
            <a:spLocks noChangeArrowheads="1" noChangeShapeType="1" noTextEdit="1"/>
          </p:cNvSpPr>
          <p:nvPr/>
        </p:nvSpPr>
        <p:spPr bwMode="auto">
          <a:xfrm>
            <a:off x="304800" y="609600"/>
            <a:ext cx="2057400" cy="6096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zh-CN" altLang="en-US" sz="3600" kern="10">
                <a:ln w="9525">
                  <a:solidFill>
                    <a:srgbClr val="993300"/>
                  </a:solidFill>
                  <a:round/>
                </a:ln>
                <a:solidFill>
                  <a:srgbClr val="FF0000"/>
                </a:solidFill>
                <a:latin typeface="华文中宋"/>
                <a:ea typeface="华文中宋"/>
              </a:rPr>
              <a:t>三．计算题</a:t>
            </a:r>
            <a:endParaRPr lang="en-US" sz="3600" kern="10">
              <a:ln w="9525">
                <a:solidFill>
                  <a:srgbClr val="993300"/>
                </a:solidFill>
                <a:round/>
              </a:ln>
              <a:solidFill>
                <a:srgbClr val="FF0000"/>
              </a:solidFill>
              <a:latin typeface="华文中宋"/>
              <a:ea typeface="华文中宋"/>
            </a:endParaRPr>
          </a:p>
        </p:txBody>
      </p:sp>
      <p:sp>
        <p:nvSpPr>
          <p:cNvPr id="11282" name="Rectangle 88"/>
          <p:cNvSpPr>
            <a:spLocks noChangeArrowheads="1"/>
          </p:cNvSpPr>
          <p:nvPr/>
        </p:nvSpPr>
        <p:spPr bwMode="auto">
          <a:xfrm>
            <a:off x="0" y="2424113"/>
            <a:ext cx="260350" cy="274637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 anchor="ctr">
            <a:spAutoFit/>
          </a:bodyPr>
          <a:lstStyle/>
          <a:p>
            <a:r>
              <a:rPr lang="en-US" altLang="zh-CN" sz="1200">
                <a:solidFill>
                  <a:srgbClr val="800000"/>
                </a:solidFill>
                <a:latin typeface="宋体" pitchFamily="2" charset="-122"/>
                <a:ea typeface="宋体" pitchFamily="2" charset="-122"/>
              </a:rPr>
              <a:t> </a:t>
            </a:r>
            <a:endParaRPr lang="en-US" altLang="zh-CN" b="0">
              <a:ea typeface="宋体" pitchFamily="2" charset="-122"/>
            </a:endParaRPr>
          </a:p>
        </p:txBody>
      </p:sp>
      <p:sp>
        <p:nvSpPr>
          <p:cNvPr id="11283" name="Rectangle 90"/>
          <p:cNvSpPr>
            <a:spLocks noChangeArrowheads="1"/>
          </p:cNvSpPr>
          <p:nvPr/>
        </p:nvSpPr>
        <p:spPr bwMode="auto">
          <a:xfrm>
            <a:off x="0" y="4433888"/>
            <a:ext cx="9144000" cy="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 anchor="ctr">
            <a:spAutoFit/>
          </a:bodyPr>
          <a:lstStyle/>
          <a:p>
            <a:endParaRPr lang="zh-CN" altLang="zh-CN" b="0">
              <a:ea typeface="宋体" pitchFamily="2" charset="-122"/>
            </a:endParaRPr>
          </a:p>
        </p:txBody>
      </p:sp>
      <p:grpSp>
        <p:nvGrpSpPr>
          <p:cNvPr id="11284" name="Group 91"/>
          <p:cNvGrpSpPr/>
          <p:nvPr/>
        </p:nvGrpSpPr>
        <p:grpSpPr bwMode="auto">
          <a:xfrm>
            <a:off x="5076825" y="2133600"/>
            <a:ext cx="3781425" cy="3067050"/>
            <a:chOff x="1810" y="9970"/>
            <a:chExt cx="4140" cy="3005"/>
          </a:xfrm>
        </p:grpSpPr>
        <p:grpSp>
          <p:nvGrpSpPr>
            <p:cNvPr id="11294" name="Group 92"/>
            <p:cNvGrpSpPr>
              <a:grpSpLocks noChangeAspect="1"/>
            </p:cNvGrpSpPr>
            <p:nvPr/>
          </p:nvGrpSpPr>
          <p:grpSpPr bwMode="auto">
            <a:xfrm>
              <a:off x="1810" y="9970"/>
              <a:ext cx="4140" cy="2390"/>
              <a:chOff x="1810" y="9911"/>
              <a:chExt cx="4140" cy="2390"/>
            </a:xfrm>
          </p:grpSpPr>
          <p:sp>
            <p:nvSpPr>
              <p:cNvPr id="37981" name="AutoShape 93"/>
              <p:cNvSpPr>
                <a:spLocks noChangeAspect="1" noChangeArrowheads="1"/>
              </p:cNvSpPr>
              <p:nvPr/>
            </p:nvSpPr>
            <p:spPr bwMode="auto">
              <a:xfrm>
                <a:off x="1810" y="9911"/>
                <a:ext cx="4140" cy="2392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7982" name="Line 94"/>
              <p:cNvSpPr>
                <a:spLocks noChangeShapeType="1"/>
              </p:cNvSpPr>
              <p:nvPr/>
            </p:nvSpPr>
            <p:spPr bwMode="auto">
              <a:xfrm>
                <a:off x="1829" y="10983"/>
                <a:ext cx="1512" cy="0"/>
              </a:xfrm>
              <a:prstGeom prst="line">
                <a:avLst/>
              </a:prstGeom>
              <a:noFill/>
              <a:ln w="19050">
                <a:solidFill>
                  <a:srgbClr val="0000FF"/>
                </a:solidFill>
                <a:round/>
              </a:ln>
            </p:spPr>
            <p:txBody>
              <a:bodyPr anchor="ctr"/>
              <a:lstStyle/>
              <a:p>
                <a:pPr>
                  <a:defRPr/>
                </a:pPr>
                <a:endParaRPr lang="zh-CN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7983" name="Line 95"/>
              <p:cNvSpPr>
                <a:spLocks noChangeShapeType="1"/>
              </p:cNvSpPr>
              <p:nvPr/>
            </p:nvSpPr>
            <p:spPr bwMode="auto">
              <a:xfrm>
                <a:off x="1829" y="11510"/>
                <a:ext cx="1512" cy="0"/>
              </a:xfrm>
              <a:prstGeom prst="line">
                <a:avLst/>
              </a:prstGeom>
              <a:noFill/>
              <a:ln w="19050">
                <a:solidFill>
                  <a:srgbClr val="0000FF"/>
                </a:solidFill>
                <a:round/>
              </a:ln>
            </p:spPr>
            <p:txBody>
              <a:bodyPr anchor="ctr"/>
              <a:lstStyle/>
              <a:p>
                <a:pPr>
                  <a:defRPr/>
                </a:pPr>
                <a:endParaRPr lang="zh-CN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graphicFrame>
            <p:nvGraphicFramePr>
              <p:cNvPr id="11271" name="Object 96"/>
              <p:cNvGraphicFramePr>
                <a:graphicFrameLocks noChangeAspect="1"/>
              </p:cNvGraphicFramePr>
              <p:nvPr/>
            </p:nvGraphicFramePr>
            <p:xfrm>
              <a:off x="3149" y="9911"/>
              <a:ext cx="389" cy="45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1265" name="Equation" r:id="rId1" imgW="3352800" imgH="3962400" progId="">
                      <p:embed/>
                    </p:oleObj>
                  </mc:Choice>
                  <mc:Fallback>
                    <p:oleObj name="Equation" r:id="rId1" imgW="3352800" imgH="3962400" progId="">
                      <p:embed/>
                      <p:pic>
                        <p:nvPicPr>
                          <p:cNvPr id="0" name="Object 96"/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2"/>
                          <a:stretch>
                            <a:fillRect/>
                          </a:stretch>
                        </p:blipFill>
                        <p:spPr>
                          <a:xfrm>
                            <a:off x="3149" y="9911"/>
                            <a:ext cx="389" cy="458"/>
                          </a:xfrm>
                          <a:prstGeom prst="rect">
                            <a:avLst/>
                          </a:prstGeom>
                          <a:noFill/>
                          <a:ln w="9525">
                            <a:noFill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37985" name="Line 97"/>
              <p:cNvSpPr>
                <a:spLocks noChangeShapeType="1"/>
              </p:cNvSpPr>
              <p:nvPr/>
            </p:nvSpPr>
            <p:spPr bwMode="auto">
              <a:xfrm>
                <a:off x="5331" y="10633"/>
                <a:ext cx="619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dash"/>
                <a:round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grpSp>
            <p:nvGrpSpPr>
              <p:cNvPr id="11300" name="Group 98"/>
              <p:cNvGrpSpPr/>
              <p:nvPr/>
            </p:nvGrpSpPr>
            <p:grpSpPr bwMode="auto">
              <a:xfrm>
                <a:off x="1810" y="9954"/>
                <a:ext cx="4140" cy="2347"/>
                <a:chOff x="1810" y="9954"/>
                <a:chExt cx="4140" cy="2347"/>
              </a:xfrm>
            </p:grpSpPr>
            <p:sp>
              <p:nvSpPr>
                <p:cNvPr id="37987" name="Line 99"/>
                <p:cNvSpPr>
                  <a:spLocks noChangeShapeType="1"/>
                </p:cNvSpPr>
                <p:nvPr/>
              </p:nvSpPr>
              <p:spPr bwMode="auto">
                <a:xfrm>
                  <a:off x="1810" y="11247"/>
                  <a:ext cx="4140" cy="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prstDash val="lgDashDot"/>
                  <a:round/>
                  <a:headEnd type="none" w="sm" len="lg"/>
                  <a:tailEnd type="none" w="sm" len="lg"/>
                </a:ln>
              </p:spPr>
              <p:txBody>
                <a:bodyPr anchor="ctr"/>
                <a:lstStyle/>
                <a:p>
                  <a:pPr>
                    <a:defRPr/>
                  </a:pPr>
                  <a:endParaRPr lang="zh-CN" altLang="en-US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grpSp>
              <p:nvGrpSpPr>
                <p:cNvPr id="11302" name="Group 100"/>
                <p:cNvGrpSpPr/>
                <p:nvPr/>
              </p:nvGrpSpPr>
              <p:grpSpPr bwMode="auto">
                <a:xfrm>
                  <a:off x="1835" y="9954"/>
                  <a:ext cx="4050" cy="2347"/>
                  <a:chOff x="1842" y="10361"/>
                  <a:chExt cx="5221" cy="2784"/>
                </a:xfrm>
              </p:grpSpPr>
              <p:grpSp>
                <p:nvGrpSpPr>
                  <p:cNvPr id="11303" name="Group 101"/>
                  <p:cNvGrpSpPr/>
                  <p:nvPr/>
                </p:nvGrpSpPr>
                <p:grpSpPr bwMode="auto">
                  <a:xfrm>
                    <a:off x="2836" y="11196"/>
                    <a:ext cx="719" cy="351"/>
                    <a:chOff x="2064" y="3150"/>
                    <a:chExt cx="1050" cy="162"/>
                  </a:xfrm>
                </p:grpSpPr>
                <p:sp>
                  <p:nvSpPr>
                    <p:cNvPr id="37990" name="Freeform 102"/>
                    <p:cNvSpPr/>
                    <p:nvPr/>
                  </p:nvSpPr>
                  <p:spPr bwMode="auto">
                    <a:xfrm>
                      <a:off x="2064" y="3150"/>
                      <a:ext cx="1050" cy="163"/>
                    </a:xfrm>
                    <a:custGeom>
                      <a:avLst/>
                      <a:gdLst/>
                      <a:ahLst/>
                      <a:cxnLst>
                        <a:cxn ang="0">
                          <a:pos x="1044" y="0"/>
                        </a:cxn>
                        <a:cxn ang="0">
                          <a:pos x="0" y="162"/>
                        </a:cxn>
                        <a:cxn ang="0">
                          <a:pos x="1050" y="162"/>
                        </a:cxn>
                        <a:cxn ang="0">
                          <a:pos x="1044" y="0"/>
                        </a:cxn>
                      </a:cxnLst>
                      <a:rect l="0" t="0" r="r" b="b"/>
                      <a:pathLst>
                        <a:path w="1050" h="162">
                          <a:moveTo>
                            <a:pt x="1044" y="0"/>
                          </a:moveTo>
                          <a:lnTo>
                            <a:pt x="0" y="162"/>
                          </a:lnTo>
                          <a:lnTo>
                            <a:pt x="1050" y="162"/>
                          </a:lnTo>
                          <a:lnTo>
                            <a:pt x="1044" y="0"/>
                          </a:ln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rgbClr val="FF0000"/>
                        </a:gs>
                        <a:gs pos="100000">
                          <a:srgbClr val="FFFFFF"/>
                        </a:gs>
                      </a:gsLst>
                      <a:lin ang="0" scaled="1"/>
                    </a:gradFill>
                    <a:ln w="9525" cap="flat" cmpd="sng">
                      <a:noFill/>
                      <a:prstDash val="solid"/>
                      <a:round/>
                      <a:headEnd type="none" w="med" len="med"/>
                      <a:tailEnd type="none" w="sm" len="lg"/>
                    </a:ln>
                    <a:effectLst/>
                  </p:spPr>
                  <p:txBody>
                    <a:bodyPr/>
                    <a:lstStyle/>
                    <a:p>
                      <a:pPr>
                        <a:defRPr/>
                      </a:pPr>
                      <a:endParaRPr lang="zh-CN" altLang="en-US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p:txBody>
                </p:sp>
                <p:sp>
                  <p:nvSpPr>
                    <p:cNvPr id="37991" name="Line 103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064" y="3312"/>
                      <a:ext cx="864" cy="0"/>
                    </a:xfrm>
                    <a:prstGeom prst="line">
                      <a:avLst/>
                    </a:prstGeom>
                    <a:noFill/>
                    <a:ln w="19050">
                      <a:solidFill>
                        <a:srgbClr val="FF0000"/>
                      </a:solidFill>
                      <a:round/>
                      <a:headEnd type="none" w="sm" len="lg"/>
                      <a:tailEnd type="none" w="sm" len="lg"/>
                    </a:ln>
                  </p:spPr>
                  <p:txBody>
                    <a:bodyPr/>
                    <a:lstStyle/>
                    <a:p>
                      <a:pPr>
                        <a:defRPr/>
                      </a:pPr>
                      <a:endParaRPr lang="zh-CN" altLang="en-US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p:txBody>
                </p:sp>
              </p:grpSp>
              <p:sp>
                <p:nvSpPr>
                  <p:cNvPr id="37992" name="Rectangle 104"/>
                  <p:cNvSpPr>
                    <a:spLocks noChangeArrowheads="1"/>
                  </p:cNvSpPr>
                  <p:nvPr/>
                </p:nvSpPr>
                <p:spPr bwMode="auto">
                  <a:xfrm>
                    <a:off x="6327" y="10644"/>
                    <a:ext cx="103" cy="2502"/>
                  </a:xfrm>
                  <a:prstGeom prst="rect">
                    <a:avLst/>
                  </a:prstGeom>
                  <a:gradFill rotWithShape="0">
                    <a:gsLst>
                      <a:gs pos="0">
                        <a:srgbClr val="FFFFFF">
                          <a:gamma/>
                          <a:shade val="0"/>
                          <a:invGamma/>
                        </a:srgbClr>
                      </a:gs>
                      <a:gs pos="100000">
                        <a:srgbClr val="FFFFFF"/>
                      </a:gs>
                    </a:gsLst>
                    <a:lin ang="0" scaled="1"/>
                  </a:gradFill>
                  <a:ln w="19050">
                    <a:solidFill>
                      <a:srgbClr val="000000"/>
                    </a:solidFill>
                    <a:miter lim="800000"/>
                  </a:ln>
                </p:spPr>
                <p:txBody>
                  <a:bodyPr anchor="ctr"/>
                  <a:lstStyle/>
                  <a:p>
                    <a:pPr>
                      <a:defRPr/>
                    </a:pPr>
                    <a:endParaRPr lang="zh-CN" altLang="en-US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37993" name="Freeform 105"/>
                  <p:cNvSpPr/>
                  <p:nvPr/>
                </p:nvSpPr>
                <p:spPr bwMode="auto">
                  <a:xfrm>
                    <a:off x="2027" y="11544"/>
                    <a:ext cx="0" cy="755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348"/>
                      </a:cxn>
                    </a:cxnLst>
                    <a:rect l="0" t="0" r="r" b="b"/>
                    <a:pathLst>
                      <a:path w="1" h="348">
                        <a:moveTo>
                          <a:pt x="0" y="0"/>
                        </a:moveTo>
                        <a:lnTo>
                          <a:pt x="0" y="348"/>
                        </a:lnTo>
                      </a:path>
                    </a:pathLst>
                  </a:custGeom>
                  <a:noFill/>
                  <a:ln w="9525">
                    <a:solidFill>
                      <a:srgbClr val="000000"/>
                    </a:solidFill>
                    <a:round/>
                    <a:headEnd type="triangle" w="sm" len="lg"/>
                    <a:tailEnd type="triangle" w="sm" len="lg"/>
                  </a:ln>
                  <a:effectLst/>
                </p:spPr>
                <p:txBody>
                  <a:bodyPr/>
                  <a:lstStyle/>
                  <a:p>
                    <a:pPr>
                      <a:defRPr/>
                    </a:pPr>
                    <a:endParaRPr lang="zh-CN" altLang="en-US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endParaRPr>
                  </a:p>
                </p:txBody>
              </p:sp>
              <p:graphicFrame>
                <p:nvGraphicFramePr>
                  <p:cNvPr id="11272" name="Object 106"/>
                  <p:cNvGraphicFramePr>
                    <a:graphicFrameLocks noChangeAspect="1"/>
                  </p:cNvGraphicFramePr>
                  <p:nvPr/>
                </p:nvGraphicFramePr>
                <p:xfrm>
                  <a:off x="2366" y="10361"/>
                  <a:ext cx="704" cy="417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spid="_x0000_s11272" name="Equation" r:id="rId3" imgW="8229600" imgH="4876800" progId="">
                          <p:embed/>
                        </p:oleObj>
                      </mc:Choice>
                      <mc:Fallback>
                        <p:oleObj name="Equation" r:id="rId3" imgW="8229600" imgH="4876800" progId="">
                          <p:embed/>
                          <p:pic>
                            <p:nvPicPr>
                              <p:cNvPr id="0" name="Object 106"/>
                              <p:cNvPicPr>
                                <a:picLocks noChangeAspect="1"/>
                              </p:cNvPicPr>
                              <p:nvPr/>
                            </p:nvPicPr>
                            <p:blipFill>
                              <a:blip r:embed="rId4"/>
                              <a:stretch>
                                <a:fillRect/>
                              </a:stretch>
                            </p:blipFill>
                            <p:spPr>
                              <a:xfrm>
                                <a:off x="2366" y="10361"/>
                                <a:ext cx="704" cy="417"/>
                              </a:xfrm>
                              <a:prstGeom prst="rect">
                                <a:avLst/>
                              </a:prstGeom>
                              <a:noFill/>
                              <a:ln w="9525">
                                <a:noFill/>
                              </a:ln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  <p:graphicFrame>
                <p:nvGraphicFramePr>
                  <p:cNvPr id="11273" name="Object 107"/>
                  <p:cNvGraphicFramePr>
                    <a:graphicFrameLocks noChangeAspect="1"/>
                  </p:cNvGraphicFramePr>
                  <p:nvPr/>
                </p:nvGraphicFramePr>
                <p:xfrm>
                  <a:off x="5678" y="10505"/>
                  <a:ext cx="360" cy="428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spid="_x0000_s11273" name="Equation" r:id="rId5" imgW="3352800" imgH="3962400" progId="">
                          <p:embed/>
                        </p:oleObj>
                      </mc:Choice>
                      <mc:Fallback>
                        <p:oleObj name="Equation" r:id="rId5" imgW="3352800" imgH="3962400" progId="">
                          <p:embed/>
                          <p:pic>
                            <p:nvPicPr>
                              <p:cNvPr id="0" name="Object 107"/>
                              <p:cNvPicPr>
                                <a:picLocks noChangeAspect="1"/>
                              </p:cNvPicPr>
                              <p:nvPr/>
                            </p:nvPicPr>
                            <p:blipFill>
                              <a:blip r:embed="rId6"/>
                              <a:stretch>
                                <a:fillRect/>
                              </a:stretch>
                            </p:blipFill>
                            <p:spPr>
                              <a:xfrm>
                                <a:off x="5678" y="10505"/>
                                <a:ext cx="360" cy="428"/>
                              </a:xfrm>
                              <a:prstGeom prst="rect">
                                <a:avLst/>
                              </a:prstGeom>
                              <a:noFill/>
                              <a:ln w="9525">
                                <a:noFill/>
                              </a:ln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  <p:sp>
                <p:nvSpPr>
                  <p:cNvPr id="37996" name="Rectangle 108"/>
                  <p:cNvSpPr>
                    <a:spLocks noChangeArrowheads="1"/>
                  </p:cNvSpPr>
                  <p:nvPr/>
                </p:nvSpPr>
                <p:spPr bwMode="auto">
                  <a:xfrm>
                    <a:off x="2758" y="10852"/>
                    <a:ext cx="81" cy="703"/>
                  </a:xfrm>
                  <a:prstGeom prst="rect">
                    <a:avLst/>
                  </a:prstGeom>
                  <a:solidFill>
                    <a:srgbClr val="663300"/>
                  </a:solidFill>
                  <a:ln w="19050">
                    <a:solidFill>
                      <a:srgbClr val="000000"/>
                    </a:solidFill>
                    <a:miter lim="800000"/>
                  </a:ln>
                </p:spPr>
                <p:txBody>
                  <a:bodyPr anchor="ctr"/>
                  <a:lstStyle/>
                  <a:p>
                    <a:pPr>
                      <a:defRPr/>
                    </a:pPr>
                    <a:endParaRPr lang="zh-CN" altLang="en-US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37997" name="Rectangle 109"/>
                  <p:cNvSpPr>
                    <a:spLocks noChangeArrowheads="1"/>
                  </p:cNvSpPr>
                  <p:nvPr/>
                </p:nvSpPr>
                <p:spPr bwMode="auto">
                  <a:xfrm>
                    <a:off x="2758" y="12207"/>
                    <a:ext cx="81" cy="625"/>
                  </a:xfrm>
                  <a:prstGeom prst="rect">
                    <a:avLst/>
                  </a:prstGeom>
                  <a:solidFill>
                    <a:srgbClr val="663300"/>
                  </a:solidFill>
                  <a:ln w="19050">
                    <a:solidFill>
                      <a:srgbClr val="000000"/>
                    </a:solidFill>
                    <a:miter lim="800000"/>
                  </a:ln>
                </p:spPr>
                <p:txBody>
                  <a:bodyPr anchor="ctr"/>
                  <a:lstStyle/>
                  <a:p>
                    <a:pPr>
                      <a:defRPr/>
                    </a:pPr>
                    <a:endParaRPr lang="zh-CN" altLang="en-US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37998" name="Line 110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2758" y="11164"/>
                    <a:ext cx="1026" cy="419"/>
                  </a:xfrm>
                  <a:prstGeom prst="line">
                    <a:avLst/>
                  </a:prstGeom>
                  <a:noFill/>
                  <a:ln w="19050">
                    <a:solidFill>
                      <a:srgbClr val="FF6600"/>
                    </a:solidFill>
                    <a:round/>
                  </a:ln>
                </p:spPr>
                <p:txBody>
                  <a:bodyPr anchor="ctr"/>
                  <a:lstStyle/>
                  <a:p>
                    <a:pPr>
                      <a:defRPr/>
                    </a:pPr>
                    <a:endParaRPr lang="zh-CN" altLang="en-US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37999" name="Line 111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2758" y="11895"/>
                    <a:ext cx="1026" cy="349"/>
                  </a:xfrm>
                  <a:prstGeom prst="line">
                    <a:avLst/>
                  </a:prstGeom>
                  <a:noFill/>
                  <a:ln w="19050">
                    <a:solidFill>
                      <a:srgbClr val="FF6600"/>
                    </a:solidFill>
                    <a:round/>
                  </a:ln>
                </p:spPr>
                <p:txBody>
                  <a:bodyPr anchor="ctr"/>
                  <a:lstStyle/>
                  <a:p>
                    <a:pPr>
                      <a:defRPr/>
                    </a:pPr>
                    <a:endParaRPr lang="zh-CN" altLang="en-US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38000" name="Line 112"/>
                  <p:cNvSpPr>
                    <a:spLocks noChangeShapeType="1"/>
                  </p:cNvSpPr>
                  <p:nvPr/>
                </p:nvSpPr>
                <p:spPr bwMode="auto">
                  <a:xfrm>
                    <a:off x="3784" y="11164"/>
                    <a:ext cx="2671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FF6600"/>
                    </a:solidFill>
                    <a:round/>
                  </a:ln>
                </p:spPr>
                <p:txBody>
                  <a:bodyPr anchor="ctr"/>
                  <a:lstStyle/>
                  <a:p>
                    <a:pPr>
                      <a:defRPr/>
                    </a:pPr>
                    <a:endParaRPr lang="zh-CN" altLang="en-US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38001" name="Line 113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681" y="11164"/>
                    <a:ext cx="2671" cy="779"/>
                  </a:xfrm>
                  <a:prstGeom prst="line">
                    <a:avLst/>
                  </a:prstGeom>
                  <a:noFill/>
                  <a:ln w="19050">
                    <a:solidFill>
                      <a:srgbClr val="FF6600"/>
                    </a:solidFill>
                    <a:round/>
                  </a:ln>
                </p:spPr>
                <p:txBody>
                  <a:bodyPr anchor="ctr"/>
                  <a:lstStyle/>
                  <a:p>
                    <a:pPr>
                      <a:defRPr/>
                    </a:pPr>
                    <a:endParaRPr lang="zh-CN" altLang="en-US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endParaRPr>
                  </a:p>
                </p:txBody>
              </p:sp>
              <p:graphicFrame>
                <p:nvGraphicFramePr>
                  <p:cNvPr id="11274" name="Object 114"/>
                  <p:cNvGraphicFramePr>
                    <a:graphicFrameLocks noChangeAspect="1"/>
                  </p:cNvGraphicFramePr>
                  <p:nvPr/>
                </p:nvGraphicFramePr>
                <p:xfrm>
                  <a:off x="6447" y="11895"/>
                  <a:ext cx="403" cy="443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spid="_x0000_s11274" name="Equation" r:id="rId7" imgW="3048000" imgH="3352800" progId="">
                          <p:embed/>
                        </p:oleObj>
                      </mc:Choice>
                      <mc:Fallback>
                        <p:oleObj name="Equation" r:id="rId7" imgW="3048000" imgH="3352800" progId="">
                          <p:embed/>
                          <p:pic>
                            <p:nvPicPr>
                              <p:cNvPr id="0" name="Object 114"/>
                              <p:cNvPicPr>
                                <a:picLocks noChangeAspect="1"/>
                              </p:cNvPicPr>
                              <p:nvPr/>
                            </p:nvPicPr>
                            <p:blipFill>
                              <a:blip r:embed="rId8"/>
                              <a:stretch>
                                <a:fillRect/>
                              </a:stretch>
                            </p:blipFill>
                            <p:spPr>
                              <a:xfrm>
                                <a:off x="6447" y="11895"/>
                                <a:ext cx="403" cy="443"/>
                              </a:xfrm>
                              <a:prstGeom prst="rect">
                                <a:avLst/>
                              </a:prstGeom>
                              <a:noFill/>
                              <a:ln w="9525">
                                <a:noFill/>
                              </a:ln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  <p:graphicFrame>
                <p:nvGraphicFramePr>
                  <p:cNvPr id="11275" name="Object 115"/>
                  <p:cNvGraphicFramePr>
                    <a:graphicFrameLocks noChangeAspect="1"/>
                  </p:cNvGraphicFramePr>
                  <p:nvPr/>
                </p:nvGraphicFramePr>
                <p:xfrm>
                  <a:off x="2170" y="11558"/>
                  <a:ext cx="482" cy="533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spid="_x0000_s11275" name="Equation" r:id="rId9" imgW="3048000" imgH="3352800" progId="">
                          <p:embed/>
                        </p:oleObj>
                      </mc:Choice>
                      <mc:Fallback>
                        <p:oleObj name="Equation" r:id="rId9" imgW="3048000" imgH="3352800" progId="">
                          <p:embed/>
                          <p:pic>
                            <p:nvPicPr>
                              <p:cNvPr id="0" name="Object 115"/>
                              <p:cNvPicPr>
                                <a:picLocks noChangeAspect="1"/>
                              </p:cNvPicPr>
                              <p:nvPr/>
                            </p:nvPicPr>
                            <p:blipFill>
                              <a:blip r:embed="rId10"/>
                              <a:stretch>
                                <a:fillRect/>
                              </a:stretch>
                            </p:blipFill>
                            <p:spPr>
                              <a:xfrm>
                                <a:off x="2170" y="11558"/>
                                <a:ext cx="482" cy="533"/>
                              </a:xfrm>
                              <a:prstGeom prst="rect">
                                <a:avLst/>
                              </a:prstGeom>
                              <a:noFill/>
                              <a:ln w="9525">
                                <a:noFill/>
                              </a:ln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  <p:graphicFrame>
                <p:nvGraphicFramePr>
                  <p:cNvPr id="11276" name="Object 116"/>
                  <p:cNvGraphicFramePr>
                    <a:graphicFrameLocks noChangeAspect="1"/>
                  </p:cNvGraphicFramePr>
                  <p:nvPr/>
                </p:nvGraphicFramePr>
                <p:xfrm>
                  <a:off x="2963" y="10900"/>
                  <a:ext cx="358" cy="502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spid="_x0000_s11276" name="Equation" r:id="rId11" imgW="3048000" imgH="4267200" progId="">
                          <p:embed/>
                        </p:oleObj>
                      </mc:Choice>
                      <mc:Fallback>
                        <p:oleObj name="Equation" r:id="rId11" imgW="3048000" imgH="4267200" progId="">
                          <p:embed/>
                          <p:pic>
                            <p:nvPicPr>
                              <p:cNvPr id="0" name="Object 116"/>
                              <p:cNvPicPr>
                                <a:picLocks noChangeAspect="1"/>
                              </p:cNvPicPr>
                              <p:nvPr/>
                            </p:nvPicPr>
                            <p:blipFill>
                              <a:blip r:embed="rId12"/>
                              <a:stretch>
                                <a:fillRect/>
                              </a:stretch>
                            </p:blipFill>
                            <p:spPr>
                              <a:xfrm>
                                <a:off x="2963" y="10900"/>
                                <a:ext cx="358" cy="502"/>
                              </a:xfrm>
                              <a:prstGeom prst="rect">
                                <a:avLst/>
                              </a:prstGeom>
                              <a:noFill/>
                              <a:ln w="9525">
                                <a:noFill/>
                              </a:ln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  <p:sp>
                <p:nvSpPr>
                  <p:cNvPr id="38005" name="Line 117"/>
                  <p:cNvSpPr>
                    <a:spLocks noChangeShapeType="1"/>
                  </p:cNvSpPr>
                  <p:nvPr/>
                </p:nvSpPr>
                <p:spPr bwMode="auto">
                  <a:xfrm>
                    <a:off x="3784" y="11583"/>
                    <a:ext cx="2565" cy="312"/>
                  </a:xfrm>
                  <a:prstGeom prst="line">
                    <a:avLst/>
                  </a:prstGeom>
                  <a:noFill/>
                  <a:ln w="19050">
                    <a:solidFill>
                      <a:srgbClr val="0000FF"/>
                    </a:solidFill>
                    <a:rou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zh-CN" altLang="en-US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38006" name="Line 118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784" y="11895"/>
                    <a:ext cx="2565" cy="312"/>
                  </a:xfrm>
                  <a:prstGeom prst="line">
                    <a:avLst/>
                  </a:prstGeom>
                  <a:noFill/>
                  <a:ln w="19050">
                    <a:solidFill>
                      <a:srgbClr val="0000FF"/>
                    </a:solidFill>
                    <a:rou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zh-CN" altLang="en-US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38007" name="Oval 119"/>
                  <p:cNvSpPr>
                    <a:spLocks noChangeArrowheads="1"/>
                  </p:cNvSpPr>
                  <p:nvPr/>
                </p:nvSpPr>
                <p:spPr bwMode="auto">
                  <a:xfrm>
                    <a:off x="3656" y="10852"/>
                    <a:ext cx="309" cy="2085"/>
                  </a:xfrm>
                  <a:prstGeom prst="ellipse">
                    <a:avLst/>
                  </a:prstGeom>
                  <a:solidFill>
                    <a:srgbClr val="00FFCC">
                      <a:alpha val="50000"/>
                    </a:srgbClr>
                  </a:solidFill>
                  <a:ln w="19050">
                    <a:solidFill>
                      <a:srgbClr val="006666"/>
                    </a:solidFill>
                    <a:round/>
                  </a:ln>
                </p:spPr>
                <p:txBody>
                  <a:bodyPr anchor="ctr"/>
                  <a:lstStyle/>
                  <a:p>
                    <a:pPr>
                      <a:defRPr/>
                    </a:pPr>
                    <a:endParaRPr lang="zh-CN" altLang="en-US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38008" name="Line 120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759" y="12937"/>
                    <a:ext cx="2671" cy="0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 type="triangle" w="sm" len="lg"/>
                    <a:tailEnd type="triangle" w="sm" len="lg"/>
                  </a:ln>
                </p:spPr>
                <p:txBody>
                  <a:bodyPr anchor="ctr"/>
                  <a:lstStyle/>
                  <a:p>
                    <a:pPr>
                      <a:defRPr/>
                    </a:pPr>
                    <a:endParaRPr lang="zh-CN" altLang="en-US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endParaRPr>
                  </a:p>
                </p:txBody>
              </p:sp>
              <p:graphicFrame>
                <p:nvGraphicFramePr>
                  <p:cNvPr id="11277" name="Object 121"/>
                  <p:cNvGraphicFramePr>
                    <a:graphicFrameLocks noChangeAspect="1"/>
                  </p:cNvGraphicFramePr>
                  <p:nvPr/>
                </p:nvGraphicFramePr>
                <p:xfrm>
                  <a:off x="4676" y="12207"/>
                  <a:ext cx="453" cy="599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spid="_x0000_s11277" name="Equation" r:id="rId13" imgW="3657600" imgH="4876800" progId="">
                          <p:embed/>
                        </p:oleObj>
                      </mc:Choice>
                      <mc:Fallback>
                        <p:oleObj name="Equation" r:id="rId13" imgW="3657600" imgH="4876800" progId="">
                          <p:embed/>
                          <p:pic>
                            <p:nvPicPr>
                              <p:cNvPr id="0" name="Object 121"/>
                              <p:cNvPicPr preferRelativeResize="0">
                                <a:picLocks noChangeAspect="1"/>
                              </p:cNvPicPr>
                              <p:nvPr/>
                            </p:nvPicPr>
                            <p:blipFill>
                              <a:blip r:embed="rId14"/>
                              <a:stretch>
                                <a:fillRect/>
                              </a:stretch>
                            </p:blipFill>
                            <p:spPr>
                              <a:xfrm>
                                <a:off x="4676" y="12207"/>
                                <a:ext cx="453" cy="599"/>
                              </a:xfrm>
                              <a:prstGeom prst="rect">
                                <a:avLst/>
                              </a:prstGeom>
                              <a:noFill/>
                              <a:ln w="9525">
                                <a:noFill/>
                              </a:ln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  <p:sp>
                <p:nvSpPr>
                  <p:cNvPr id="38010" name="Line 122"/>
                  <p:cNvSpPr>
                    <a:spLocks noChangeShapeType="1"/>
                  </p:cNvSpPr>
                  <p:nvPr/>
                </p:nvSpPr>
                <p:spPr bwMode="auto">
                  <a:xfrm>
                    <a:off x="6672" y="11164"/>
                    <a:ext cx="0" cy="731"/>
                  </a:xfrm>
                  <a:prstGeom prst="line">
                    <a:avLst/>
                  </a:prstGeom>
                  <a:noFill/>
                  <a:ln w="19050">
                    <a:solidFill>
                      <a:srgbClr val="FF0000"/>
                    </a:solidFill>
                    <a:round/>
                    <a:headEnd type="triangle" w="sm" len="lg"/>
                    <a:tailEnd type="triangle" w="sm" len="lg"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zh-CN" altLang="en-US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endParaRPr>
                  </a:p>
                </p:txBody>
              </p:sp>
              <p:grpSp>
                <p:nvGrpSpPr>
                  <p:cNvPr id="11317" name="Group 123"/>
                  <p:cNvGrpSpPr/>
                  <p:nvPr/>
                </p:nvGrpSpPr>
                <p:grpSpPr bwMode="auto">
                  <a:xfrm>
                    <a:off x="3989" y="11589"/>
                    <a:ext cx="718" cy="295"/>
                    <a:chOff x="2064" y="3150"/>
                    <a:chExt cx="1050" cy="162"/>
                  </a:xfrm>
                </p:grpSpPr>
                <p:sp>
                  <p:nvSpPr>
                    <p:cNvPr id="38012" name="Freeform 124"/>
                    <p:cNvSpPr/>
                    <p:nvPr/>
                  </p:nvSpPr>
                  <p:spPr bwMode="auto">
                    <a:xfrm>
                      <a:off x="2062" y="3150"/>
                      <a:ext cx="1052" cy="162"/>
                    </a:xfrm>
                    <a:custGeom>
                      <a:avLst/>
                      <a:gdLst/>
                      <a:ahLst/>
                      <a:cxnLst>
                        <a:cxn ang="0">
                          <a:pos x="1044" y="0"/>
                        </a:cxn>
                        <a:cxn ang="0">
                          <a:pos x="0" y="162"/>
                        </a:cxn>
                        <a:cxn ang="0">
                          <a:pos x="1050" y="162"/>
                        </a:cxn>
                        <a:cxn ang="0">
                          <a:pos x="1044" y="0"/>
                        </a:cxn>
                      </a:cxnLst>
                      <a:rect l="0" t="0" r="r" b="b"/>
                      <a:pathLst>
                        <a:path w="1050" h="162">
                          <a:moveTo>
                            <a:pt x="1044" y="0"/>
                          </a:moveTo>
                          <a:lnTo>
                            <a:pt x="0" y="162"/>
                          </a:lnTo>
                          <a:lnTo>
                            <a:pt x="1050" y="162"/>
                          </a:lnTo>
                          <a:lnTo>
                            <a:pt x="1044" y="0"/>
                          </a:ln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rgbClr val="FF0000"/>
                        </a:gs>
                        <a:gs pos="100000">
                          <a:srgbClr val="FFFFFF"/>
                        </a:gs>
                      </a:gsLst>
                      <a:lin ang="0" scaled="1"/>
                    </a:gradFill>
                    <a:ln w="9525" cap="flat" cmpd="sng">
                      <a:noFill/>
                      <a:prstDash val="solid"/>
                      <a:round/>
                      <a:headEnd type="none" w="med" len="med"/>
                      <a:tailEnd type="none" w="sm" len="lg"/>
                    </a:ln>
                    <a:effectLst/>
                  </p:spPr>
                  <p:txBody>
                    <a:bodyPr/>
                    <a:lstStyle/>
                    <a:p>
                      <a:pPr>
                        <a:defRPr/>
                      </a:pPr>
                      <a:endParaRPr lang="zh-CN" altLang="en-US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p:txBody>
                </p:sp>
                <p:sp>
                  <p:nvSpPr>
                    <p:cNvPr id="38013" name="Line 125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062" y="3312"/>
                      <a:ext cx="865" cy="0"/>
                    </a:xfrm>
                    <a:prstGeom prst="line">
                      <a:avLst/>
                    </a:prstGeom>
                    <a:noFill/>
                    <a:ln w="19050">
                      <a:solidFill>
                        <a:srgbClr val="FF0000"/>
                      </a:solidFill>
                      <a:round/>
                      <a:headEnd type="none" w="sm" len="lg"/>
                      <a:tailEnd type="none" w="sm" len="lg"/>
                    </a:ln>
                  </p:spPr>
                  <p:txBody>
                    <a:bodyPr/>
                    <a:lstStyle/>
                    <a:p>
                      <a:pPr>
                        <a:defRPr/>
                      </a:pPr>
                      <a:endParaRPr lang="zh-CN" altLang="en-US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p:txBody>
                </p:sp>
              </p:grpSp>
              <p:graphicFrame>
                <p:nvGraphicFramePr>
                  <p:cNvPr id="11278" name="Object 126"/>
                  <p:cNvGraphicFramePr>
                    <a:graphicFrameLocks noChangeAspect="1"/>
                  </p:cNvGraphicFramePr>
                  <p:nvPr/>
                </p:nvGraphicFramePr>
                <p:xfrm>
                  <a:off x="4416" y="11477"/>
                  <a:ext cx="332" cy="467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spid="_x0000_s11278" name="Equation" r:id="rId15" imgW="3048000" imgH="4267200" progId="">
                          <p:embed/>
                        </p:oleObj>
                      </mc:Choice>
                      <mc:Fallback>
                        <p:oleObj name="Equation" r:id="rId15" imgW="3048000" imgH="4267200" progId="">
                          <p:embed/>
                          <p:pic>
                            <p:nvPicPr>
                              <p:cNvPr id="0" name="Object 126"/>
                              <p:cNvPicPr>
                                <a:picLocks noChangeAspect="1"/>
                              </p:cNvPicPr>
                              <p:nvPr/>
                            </p:nvPicPr>
                            <p:blipFill>
                              <a:blip r:embed="rId16"/>
                              <a:stretch>
                                <a:fillRect/>
                              </a:stretch>
                            </p:blipFill>
                            <p:spPr>
                              <a:xfrm>
                                <a:off x="4416" y="11477"/>
                                <a:ext cx="332" cy="467"/>
                              </a:xfrm>
                              <a:prstGeom prst="rect">
                                <a:avLst/>
                              </a:prstGeom>
                              <a:noFill/>
                              <a:ln w="9525">
                                <a:noFill/>
                              </a:ln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  <p:graphicFrame>
                <p:nvGraphicFramePr>
                  <p:cNvPr id="11279" name="Object 127"/>
                  <p:cNvGraphicFramePr>
                    <a:graphicFrameLocks noChangeAspect="1"/>
                  </p:cNvGraphicFramePr>
                  <p:nvPr/>
                </p:nvGraphicFramePr>
                <p:xfrm>
                  <a:off x="1842" y="10953"/>
                  <a:ext cx="476" cy="605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spid="_x0000_s11279" name="Equation" r:id="rId17" imgW="3352800" imgH="4267200" progId="">
                          <p:embed/>
                        </p:oleObj>
                      </mc:Choice>
                      <mc:Fallback>
                        <p:oleObj name="Equation" r:id="rId17" imgW="3352800" imgH="4267200" progId="">
                          <p:embed/>
                          <p:pic>
                            <p:nvPicPr>
                              <p:cNvPr id="0" name="Object 127"/>
                              <p:cNvPicPr preferRelativeResize="0">
                                <a:picLocks noChangeAspect="1"/>
                              </p:cNvPicPr>
                              <p:nvPr/>
                            </p:nvPicPr>
                            <p:blipFill>
                              <a:blip r:embed="rId18"/>
                              <a:stretch>
                                <a:fillRect/>
                              </a:stretch>
                            </p:blipFill>
                            <p:spPr>
                              <a:xfrm>
                                <a:off x="1842" y="10953"/>
                                <a:ext cx="476" cy="605"/>
                              </a:xfrm>
                              <a:prstGeom prst="rect">
                                <a:avLst/>
                              </a:prstGeom>
                              <a:noFill/>
                              <a:ln w="9525">
                                <a:noFill/>
                              </a:ln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  <p:graphicFrame>
                <p:nvGraphicFramePr>
                  <p:cNvPr id="11280" name="Object 128"/>
                  <p:cNvGraphicFramePr>
                    <a:graphicFrameLocks noChangeAspect="1"/>
                  </p:cNvGraphicFramePr>
                  <p:nvPr/>
                </p:nvGraphicFramePr>
                <p:xfrm>
                  <a:off x="6660" y="11266"/>
                  <a:ext cx="403" cy="445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spid="_x0000_s11280" name="Equation" r:id="rId19" imgW="3048000" imgH="3352800" progId="">
                          <p:embed/>
                        </p:oleObj>
                      </mc:Choice>
                      <mc:Fallback>
                        <p:oleObj name="Equation" r:id="rId19" imgW="3048000" imgH="3352800" progId="">
                          <p:embed/>
                          <p:pic>
                            <p:nvPicPr>
                              <p:cNvPr id="0" name="Object 128"/>
                              <p:cNvPicPr>
                                <a:picLocks noChangeAspect="1"/>
                              </p:cNvPicPr>
                              <p:nvPr/>
                            </p:nvPicPr>
                            <p:blipFill>
                              <a:blip r:embed="rId20"/>
                              <a:stretch>
                                <a:fillRect/>
                              </a:stretch>
                            </p:blipFill>
                            <p:spPr>
                              <a:xfrm>
                                <a:off x="6660" y="11266"/>
                                <a:ext cx="403" cy="445"/>
                              </a:xfrm>
                              <a:prstGeom prst="rect">
                                <a:avLst/>
                              </a:prstGeom>
                              <a:noFill/>
                              <a:ln w="9525">
                                <a:noFill/>
                              </a:ln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p:grpSp>
          </p:grpSp>
        </p:grpSp>
        <p:sp>
          <p:nvSpPr>
            <p:cNvPr id="38017" name="Text Box 129"/>
            <p:cNvSpPr txBox="1">
              <a:spLocks noChangeArrowheads="1"/>
            </p:cNvSpPr>
            <p:nvPr/>
          </p:nvSpPr>
          <p:spPr bwMode="auto">
            <a:xfrm>
              <a:off x="3129" y="12527"/>
              <a:ext cx="202" cy="448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pPr algn="just">
                <a:defRPr/>
              </a:pPr>
              <a:endParaRPr lang="zh-CN" altLang="zh-CN">
                <a:effectLst>
                  <a:outerShdw blurRad="38100" dist="38100" dir="2700000" algn="tl">
                    <a:srgbClr val="C0C0C0"/>
                  </a:outerShdw>
                </a:effectLst>
              </a:endParaRPr>
            </a:p>
          </p:txBody>
        </p:sp>
      </p:grpSp>
      <p:sp>
        <p:nvSpPr>
          <p:cNvPr id="11285" name="Rectangle 130"/>
          <p:cNvSpPr>
            <a:spLocks noChangeArrowheads="1"/>
          </p:cNvSpPr>
          <p:nvPr/>
        </p:nvSpPr>
        <p:spPr bwMode="auto">
          <a:xfrm>
            <a:off x="107950" y="1916113"/>
            <a:ext cx="2393950" cy="53022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>
                <a:solidFill>
                  <a:srgbClr val="FF0000"/>
                </a:solidFill>
              </a:rPr>
              <a:t>解：⑴ 若是单缝</a:t>
            </a:r>
            <a:endParaRPr lang="zh-CN" altLang="en-US"/>
          </a:p>
        </p:txBody>
      </p:sp>
      <p:graphicFrame>
        <p:nvGraphicFramePr>
          <p:cNvPr id="11266" name="Object 131"/>
          <p:cNvGraphicFramePr>
            <a:graphicFrameLocks noChangeAspect="1"/>
          </p:cNvGraphicFramePr>
          <p:nvPr/>
        </p:nvGraphicFramePr>
        <p:xfrm>
          <a:off x="2974975" y="825500"/>
          <a:ext cx="1536700" cy="598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66" name="Equation" r:id="rId21" imgW="18592800" imgH="7620000" progId="">
                  <p:embed/>
                </p:oleObj>
              </mc:Choice>
              <mc:Fallback>
                <p:oleObj name="Equation" r:id="rId21" imgW="18592800" imgH="7620000" progId="">
                  <p:embed/>
                  <p:pic>
                    <p:nvPicPr>
                      <p:cNvPr id="0" name="Object 131"/>
                      <p:cNvPicPr>
                        <a:picLocks noChangeAspect="1"/>
                      </p:cNvPicPr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2974975" y="825500"/>
                        <a:ext cx="1536700" cy="598488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267" name="Object 132"/>
          <p:cNvGraphicFramePr>
            <a:graphicFrameLocks noChangeAspect="1"/>
          </p:cNvGraphicFramePr>
          <p:nvPr/>
        </p:nvGraphicFramePr>
        <p:xfrm>
          <a:off x="4992688" y="752475"/>
          <a:ext cx="1536700" cy="623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67" name="Equation" r:id="rId23" imgW="18897600" imgH="7620000" progId="">
                  <p:embed/>
                </p:oleObj>
              </mc:Choice>
              <mc:Fallback>
                <p:oleObj name="Equation" r:id="rId23" imgW="18897600" imgH="7620000" progId="">
                  <p:embed/>
                  <p:pic>
                    <p:nvPicPr>
                      <p:cNvPr id="0" name="Object 132"/>
                      <p:cNvPicPr>
                        <a:picLocks noChangeAspect="1"/>
                      </p:cNvPicPr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4992688" y="752475"/>
                        <a:ext cx="1536700" cy="623888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268" name="Object 133"/>
          <p:cNvGraphicFramePr>
            <a:graphicFrameLocks noChangeAspect="1"/>
          </p:cNvGraphicFramePr>
          <p:nvPr/>
        </p:nvGraphicFramePr>
        <p:xfrm>
          <a:off x="6937375" y="836613"/>
          <a:ext cx="1968500" cy="433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68" name="Equation" r:id="rId25" imgW="24993600" imgH="4876800" progId="">
                  <p:embed/>
                </p:oleObj>
              </mc:Choice>
              <mc:Fallback>
                <p:oleObj name="Equation" r:id="rId25" imgW="24993600" imgH="4876800" progId="">
                  <p:embed/>
                  <p:pic>
                    <p:nvPicPr>
                      <p:cNvPr id="0" name="Object 133"/>
                      <p:cNvPicPr>
                        <a:picLocks noChangeAspect="1"/>
                      </p:cNvPicPr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6937375" y="836613"/>
                        <a:ext cx="1968500" cy="433387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024" name="Rectangle 136"/>
          <p:cNvSpPr>
            <a:spLocks noChangeArrowheads="1"/>
          </p:cNvSpPr>
          <p:nvPr/>
        </p:nvSpPr>
        <p:spPr bwMode="auto">
          <a:xfrm>
            <a:off x="107950" y="2606675"/>
            <a:ext cx="2954338" cy="830263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spAutoFit/>
          </a:bodyPr>
          <a:lstStyle/>
          <a:p>
            <a:pPr>
              <a:defRPr/>
            </a:pPr>
            <a:r>
              <a:rPr lang="zh-CN" altLang="en-US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itchFamily="2" charset="-122"/>
              </a:rPr>
              <a:t>单缝衍射第一级明纹</a:t>
            </a:r>
            <a:endParaRPr lang="zh-CN" altLang="en-US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defRPr/>
            </a:pPr>
            <a:endParaRPr lang="en-US" altLang="zh-CN" b="0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38027" name="Rectangle 139"/>
          <p:cNvSpPr>
            <a:spLocks noChangeArrowheads="1"/>
          </p:cNvSpPr>
          <p:nvPr/>
        </p:nvSpPr>
        <p:spPr bwMode="auto">
          <a:xfrm>
            <a:off x="171450" y="3857625"/>
            <a:ext cx="79375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r>
              <a:rPr lang="zh-CN" altLang="en-US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中宋" pitchFamily="2" charset="-122"/>
                <a:cs typeface="Times New Roman" pitchFamily="18" charset="0"/>
              </a:rPr>
              <a:t>因为</a:t>
            </a:r>
            <a:endParaRPr lang="zh-CN" altLang="en-US" b="0" dirty="0">
              <a:effectLst>
                <a:outerShdw blurRad="38100" dist="38100" dir="2700000" algn="tl">
                  <a:srgbClr val="C0C0C0"/>
                </a:outerShdw>
              </a:effectLst>
              <a:latin typeface="华文中宋" pitchFamily="2" charset="-122"/>
              <a:cs typeface="Times New Roman" pitchFamily="18" charset="0"/>
            </a:endParaRPr>
          </a:p>
        </p:txBody>
      </p:sp>
      <p:sp>
        <p:nvSpPr>
          <p:cNvPr id="38028" name="Rectangle 140"/>
          <p:cNvSpPr>
            <a:spLocks noChangeArrowheads="1"/>
          </p:cNvSpPr>
          <p:nvPr/>
        </p:nvSpPr>
        <p:spPr bwMode="auto">
          <a:xfrm>
            <a:off x="1179513" y="3857625"/>
            <a:ext cx="892175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r>
              <a:rPr lang="zh-CN" altLang="en-US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中宋" pitchFamily="2" charset="-122"/>
                <a:cs typeface="Times New Roman" pitchFamily="18" charset="0"/>
              </a:rPr>
              <a:t>极小</a:t>
            </a:r>
            <a:r>
              <a:rPr lang="zh-CN" altLang="en-US" dirty="0">
                <a:effectLst>
                  <a:outerShdw blurRad="38100" dist="38100" dir="2700000" algn="tl">
                    <a:srgbClr val="C0C0C0"/>
                  </a:outerShdw>
                </a:effectLst>
                <a:latin typeface="华文中宋" pitchFamily="2" charset="-122"/>
                <a:cs typeface="Times New Roman" pitchFamily="18" charset="0"/>
              </a:rPr>
              <a:t> </a:t>
            </a:r>
            <a:endParaRPr lang="zh-CN" altLang="en-US" b="0" dirty="0">
              <a:effectLst>
                <a:outerShdw blurRad="38100" dist="38100" dir="2700000" algn="tl">
                  <a:srgbClr val="C0C0C0"/>
                </a:outerShdw>
              </a:effectLst>
              <a:latin typeface="华文中宋" pitchFamily="2" charset="-122"/>
              <a:cs typeface="Times New Roman" pitchFamily="18" charset="0"/>
            </a:endParaRPr>
          </a:p>
        </p:txBody>
      </p:sp>
      <p:graphicFrame>
        <p:nvGraphicFramePr>
          <p:cNvPr id="38034" name="Object 146"/>
          <p:cNvGraphicFramePr>
            <a:graphicFrameLocks noChangeAspect="1"/>
          </p:cNvGraphicFramePr>
          <p:nvPr/>
        </p:nvGraphicFramePr>
        <p:xfrm>
          <a:off x="284163" y="5438775"/>
          <a:ext cx="3605212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69" name="Equation" r:id="rId27" imgW="44500800" imgH="9753600" progId="">
                  <p:embed/>
                </p:oleObj>
              </mc:Choice>
              <mc:Fallback>
                <p:oleObj name="Equation" r:id="rId27" imgW="44500800" imgH="9753600" progId="">
                  <p:embed/>
                  <p:pic>
                    <p:nvPicPr>
                      <p:cNvPr id="0" name="Object 146"/>
                      <p:cNvPicPr>
                        <a:picLocks noChangeAspect="1"/>
                      </p:cNvPicPr>
                      <p:nvPr/>
                    </p:nvPicPr>
                    <p:blipFill>
                      <a:blip r:embed="rId28"/>
                      <a:stretch>
                        <a:fillRect/>
                      </a:stretch>
                    </p:blipFill>
                    <p:spPr>
                      <a:xfrm>
                        <a:off x="284163" y="5438775"/>
                        <a:ext cx="3605212" cy="78740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033" name="Object 145"/>
          <p:cNvGraphicFramePr>
            <a:graphicFrameLocks noChangeAspect="1"/>
          </p:cNvGraphicFramePr>
          <p:nvPr/>
        </p:nvGraphicFramePr>
        <p:xfrm>
          <a:off x="3967163" y="5589588"/>
          <a:ext cx="1181100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70" name="Equation" r:id="rId29" imgW="12192000" imgH="4267200" progId="">
                  <p:embed/>
                </p:oleObj>
              </mc:Choice>
              <mc:Fallback>
                <p:oleObj name="Equation" r:id="rId29" imgW="12192000" imgH="4267200" progId="">
                  <p:embed/>
                  <p:pic>
                    <p:nvPicPr>
                      <p:cNvPr id="0" name="Object 145"/>
                      <p:cNvPicPr>
                        <a:picLocks noChangeAspect="1"/>
                      </p:cNvPicPr>
                      <p:nvPr/>
                    </p:nvPicPr>
                    <p:blipFill>
                      <a:blip r:embed="rId30"/>
                      <a:stretch>
                        <a:fillRect/>
                      </a:stretch>
                    </p:blipFill>
                    <p:spPr>
                      <a:xfrm>
                        <a:off x="3967163" y="5589588"/>
                        <a:ext cx="1181100" cy="425450"/>
                      </a:xfrm>
                      <a:prstGeom prst="rect">
                        <a:avLst/>
                      </a:prstGeom>
                      <a:solidFill>
                        <a:srgbClr val="FFFFCC"/>
                      </a:solidFill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035" name="Rectangle 147"/>
          <p:cNvSpPr>
            <a:spLocks noChangeArrowheads="1"/>
          </p:cNvSpPr>
          <p:nvPr/>
        </p:nvSpPr>
        <p:spPr bwMode="auto">
          <a:xfrm>
            <a:off x="0" y="2989263"/>
            <a:ext cx="9144000" cy="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spAutoFit/>
          </a:bodyPr>
          <a:lstStyle/>
          <a:p>
            <a:pPr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8038" name="Text Box 150"/>
          <p:cNvSpPr txBox="1">
            <a:spLocks noChangeArrowheads="1"/>
          </p:cNvSpPr>
          <p:nvPr/>
        </p:nvSpPr>
        <p:spPr bwMode="auto">
          <a:xfrm>
            <a:off x="2895600" y="352425"/>
            <a:ext cx="1316038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已知：</a:t>
            </a:r>
            <a:endParaRPr lang="zh-CN" altLang="en-US">
              <a:solidFill>
                <a:srgbClr val="CC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pic>
        <p:nvPicPr>
          <p:cNvPr id="11291" name="Picture 151"/>
          <p:cNvPicPr>
            <a:picLocks noChangeAspect="1" noChangeArrowheads="1"/>
          </p:cNvPicPr>
          <p:nvPr/>
        </p:nvPicPr>
        <p:blipFill>
          <a:blip r:embed="rId31"/>
          <a:srcRect/>
          <a:stretch>
            <a:fillRect/>
          </a:stretch>
        </p:blipFill>
        <p:spPr bwMode="auto">
          <a:xfrm>
            <a:off x="571500" y="3071813"/>
            <a:ext cx="3505200" cy="80962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</p:pic>
      <p:pic>
        <p:nvPicPr>
          <p:cNvPr id="11292" name="Picture 152"/>
          <p:cNvPicPr>
            <a:picLocks noChangeAspect="1" noChangeArrowheads="1"/>
          </p:cNvPicPr>
          <p:nvPr/>
        </p:nvPicPr>
        <p:blipFill>
          <a:blip r:embed="rId32"/>
          <a:srcRect/>
          <a:stretch>
            <a:fillRect/>
          </a:stretch>
        </p:blipFill>
        <p:spPr bwMode="auto">
          <a:xfrm>
            <a:off x="500063" y="4429125"/>
            <a:ext cx="3640137" cy="776288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</p:pic>
      <p:pic>
        <p:nvPicPr>
          <p:cNvPr id="11293" name="Picture 153"/>
          <p:cNvPicPr>
            <a:picLocks noChangeAspect="1" noChangeArrowheads="1"/>
          </p:cNvPicPr>
          <p:nvPr/>
        </p:nvPicPr>
        <p:blipFill>
          <a:blip r:embed="rId33"/>
          <a:srcRect/>
          <a:stretch>
            <a:fillRect/>
          </a:stretch>
        </p:blipFill>
        <p:spPr bwMode="auto">
          <a:xfrm>
            <a:off x="857250" y="3929063"/>
            <a:ext cx="409575" cy="35242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</p:pic>
      <p:pic>
        <p:nvPicPr>
          <p:cNvPr id="58" name="~PP3658.WAV">
            <a:hlinkClick r:id="" action="ppaction://media"/>
          </p:cNvPr>
          <p:cNvPicPr>
            <a:picLocks noRot="1" noChangeAspect="1"/>
          </p:cNvPicPr>
          <p:nvPr>
            <a:wavAudioFile r:embed="rId34" name="~PP3658.WAV"/>
          </p:nvPr>
        </p:nvPicPr>
        <p:blipFill>
          <a:blip r:embed="rId35"/>
          <a:stretch>
            <a:fillRect/>
          </a:stretch>
        </p:blipFill>
        <p:spPr>
          <a:xfrm>
            <a:off x="8653463" y="6367463"/>
            <a:ext cx="304800" cy="304800"/>
          </a:xfrm>
          <a:prstGeom prst="rect">
            <a:avLst/>
          </a:prstGeom>
        </p:spPr>
      </p:pic>
    </p:spTree>
    <p:custDataLst>
      <p:tags r:id="rId36"/>
    </p:custDataLst>
  </p:cSld>
  <p:clrMapOvr>
    <a:masterClrMapping/>
  </p:clrMapOvr>
  <p:transition spd="slow" advTm="70370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23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8"/>
                </p:tgtEl>
              </p:cMediaNode>
            </p:audio>
          </p:childTnLst>
        </p:cTn>
      </p:par>
    </p:tnLst>
    <p:bldLst>
      <p:bldP spid="38027" grpId="0"/>
      <p:bldP spid="3802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4" name="WordArt 2"/>
          <p:cNvSpPr>
            <a:spLocks noChangeArrowheads="1" noChangeShapeType="1" noTextEdit="1"/>
          </p:cNvSpPr>
          <p:nvPr/>
        </p:nvSpPr>
        <p:spPr bwMode="auto">
          <a:xfrm>
            <a:off x="304800" y="609600"/>
            <a:ext cx="2057400" cy="6096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zh-CN" altLang="en-US" sz="3600" kern="10">
                <a:ln w="9525">
                  <a:solidFill>
                    <a:srgbClr val="993300"/>
                  </a:solidFill>
                  <a:round/>
                </a:ln>
                <a:solidFill>
                  <a:srgbClr val="FF0000"/>
                </a:solidFill>
                <a:latin typeface="华文中宋"/>
                <a:ea typeface="华文中宋"/>
              </a:rPr>
              <a:t>三．计算题</a:t>
            </a:r>
            <a:endParaRPr lang="en-US" sz="3600" kern="10">
              <a:ln w="9525">
                <a:solidFill>
                  <a:srgbClr val="993300"/>
                </a:solidFill>
                <a:round/>
              </a:ln>
              <a:solidFill>
                <a:srgbClr val="FF0000"/>
              </a:solidFill>
              <a:latin typeface="华文中宋"/>
              <a:ea typeface="华文中宋"/>
            </a:endParaRPr>
          </a:p>
        </p:txBody>
      </p:sp>
      <p:sp>
        <p:nvSpPr>
          <p:cNvPr id="79875" name="Rectangle 3"/>
          <p:cNvSpPr>
            <a:spLocks noChangeArrowheads="1"/>
          </p:cNvSpPr>
          <p:nvPr/>
        </p:nvSpPr>
        <p:spPr bwMode="auto">
          <a:xfrm>
            <a:off x="407988" y="2792413"/>
            <a:ext cx="282575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spAutoFit/>
          </a:bodyPr>
          <a:lstStyle/>
          <a:p>
            <a:pPr>
              <a:defRPr/>
            </a:pPr>
            <a:r>
              <a:rPr lang="en-US" altLang="zh-CN">
                <a:solidFill>
                  <a:srgbClr val="8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中宋" pitchFamily="2" charset="-122"/>
              </a:rPr>
              <a:t> </a:t>
            </a:r>
            <a:endParaRPr lang="en-US" altLang="zh-CN" b="0">
              <a:effectLst>
                <a:outerShdw blurRad="38100" dist="38100" dir="2700000" algn="tl">
                  <a:srgbClr val="C0C0C0"/>
                </a:outerShdw>
              </a:effectLst>
              <a:latin typeface="华文中宋" pitchFamily="2" charset="-122"/>
            </a:endParaRPr>
          </a:p>
        </p:txBody>
      </p:sp>
      <p:sp>
        <p:nvSpPr>
          <p:cNvPr id="12296" name="Rectangle 4"/>
          <p:cNvSpPr>
            <a:spLocks noChangeArrowheads="1"/>
          </p:cNvSpPr>
          <p:nvPr/>
        </p:nvSpPr>
        <p:spPr bwMode="auto">
          <a:xfrm>
            <a:off x="0" y="4433888"/>
            <a:ext cx="9144000" cy="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 anchor="ctr">
            <a:spAutoFit/>
          </a:bodyPr>
          <a:lstStyle/>
          <a:p>
            <a:endParaRPr lang="zh-CN" altLang="zh-CN" b="0">
              <a:ea typeface="宋体" pitchFamily="2" charset="-122"/>
            </a:endParaRPr>
          </a:p>
        </p:txBody>
      </p:sp>
      <p:sp>
        <p:nvSpPr>
          <p:cNvPr id="12297" name="Rectangle 44"/>
          <p:cNvSpPr>
            <a:spLocks noChangeArrowheads="1"/>
          </p:cNvSpPr>
          <p:nvPr/>
        </p:nvSpPr>
        <p:spPr bwMode="auto">
          <a:xfrm>
            <a:off x="107950" y="1916113"/>
            <a:ext cx="2592388" cy="53022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>
                <a:solidFill>
                  <a:srgbClr val="FF0000"/>
                </a:solidFill>
              </a:rPr>
              <a:t>解：</a:t>
            </a:r>
            <a:r>
              <a:rPr lang="en-US" altLang="zh-CN">
                <a:solidFill>
                  <a:srgbClr val="FF0000"/>
                </a:solidFill>
              </a:rPr>
              <a:t>(2) </a:t>
            </a:r>
            <a:r>
              <a:rPr lang="zh-CN" altLang="en-US">
                <a:solidFill>
                  <a:srgbClr val="FF0000"/>
                </a:solidFill>
              </a:rPr>
              <a:t>若是光栅</a:t>
            </a:r>
            <a:endParaRPr lang="zh-CN" altLang="en-US"/>
          </a:p>
        </p:txBody>
      </p:sp>
      <p:sp>
        <p:nvSpPr>
          <p:cNvPr id="79928" name="Rectangle 56"/>
          <p:cNvSpPr>
            <a:spLocks noChangeArrowheads="1"/>
          </p:cNvSpPr>
          <p:nvPr/>
        </p:nvSpPr>
        <p:spPr bwMode="auto">
          <a:xfrm>
            <a:off x="0" y="2787650"/>
            <a:ext cx="9144000" cy="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spAutoFit/>
          </a:bodyPr>
          <a:lstStyle/>
          <a:p>
            <a:pPr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9932" name="Rectangle 60"/>
          <p:cNvSpPr>
            <a:spLocks noChangeArrowheads="1"/>
          </p:cNvSpPr>
          <p:nvPr/>
        </p:nvSpPr>
        <p:spPr bwMode="auto">
          <a:xfrm>
            <a:off x="0" y="2989263"/>
            <a:ext cx="9144000" cy="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spAutoFit/>
          </a:bodyPr>
          <a:lstStyle/>
          <a:p>
            <a:pPr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79936" name="Object 64"/>
          <p:cNvGraphicFramePr>
            <a:graphicFrameLocks noChangeAspect="1"/>
          </p:cNvGraphicFramePr>
          <p:nvPr/>
        </p:nvGraphicFramePr>
        <p:xfrm>
          <a:off x="4929188" y="5038725"/>
          <a:ext cx="1073150" cy="46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89" name="Equation" r:id="rId1" imgW="10058400" imgH="4267200" progId="">
                  <p:embed/>
                </p:oleObj>
              </mc:Choice>
              <mc:Fallback>
                <p:oleObj name="Equation" r:id="rId1" imgW="10058400" imgH="4267200" progId="">
                  <p:embed/>
                  <p:pic>
                    <p:nvPicPr>
                      <p:cNvPr id="0" name="Object 64"/>
                      <p:cNvPicPr>
                        <a:picLocks noChangeAspect="1"/>
                      </p:cNvPicPr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929188" y="5038725"/>
                        <a:ext cx="1073150" cy="461963"/>
                      </a:xfrm>
                      <a:prstGeom prst="rect">
                        <a:avLst/>
                      </a:prstGeom>
                      <a:solidFill>
                        <a:srgbClr val="FFFFCC"/>
                      </a:solidFill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79941" name="Rectangle 69"/>
          <p:cNvSpPr>
            <a:spLocks noChangeArrowheads="1"/>
          </p:cNvSpPr>
          <p:nvPr/>
        </p:nvSpPr>
        <p:spPr bwMode="auto">
          <a:xfrm>
            <a:off x="407988" y="2492375"/>
            <a:ext cx="3227387" cy="82232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spAutoFit/>
          </a:bodyPr>
          <a:lstStyle/>
          <a:p>
            <a:pPr indent="300355">
              <a:defRPr/>
            </a:pPr>
            <a:r>
              <a:rPr lang="zh-CN" altLang="en-US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中宋" pitchFamily="2" charset="-122"/>
              </a:rPr>
              <a:t>光栅衍射</a:t>
            </a:r>
            <a:r>
              <a:rPr lang="zh-CN" altLang="en-US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中宋" pitchFamily="2" charset="-122"/>
              </a:rPr>
              <a:t>第一</a:t>
            </a:r>
            <a:r>
              <a:rPr lang="zh-CN" altLang="en-US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中宋" pitchFamily="2" charset="-122"/>
              </a:rPr>
              <a:t>主极大</a:t>
            </a:r>
            <a:endParaRPr lang="zh-CN" altLang="en-US">
              <a:effectLst>
                <a:outerShdw blurRad="38100" dist="38100" dir="2700000" algn="tl">
                  <a:srgbClr val="C0C0C0"/>
                </a:outerShdw>
              </a:effectLst>
              <a:latin typeface="华文中宋" pitchFamily="2" charset="-122"/>
            </a:endParaRPr>
          </a:p>
          <a:p>
            <a:pPr indent="300355">
              <a:defRPr/>
            </a:pPr>
            <a:endParaRPr lang="en-US" altLang="zh-CN" b="0">
              <a:effectLst>
                <a:outerShdw blurRad="38100" dist="38100" dir="2700000" algn="tl">
                  <a:srgbClr val="C0C0C0"/>
                </a:outerShdw>
              </a:effectLst>
              <a:latin typeface="华文中宋" pitchFamily="2" charset="-122"/>
            </a:endParaRPr>
          </a:p>
        </p:txBody>
      </p:sp>
      <p:sp>
        <p:nvSpPr>
          <p:cNvPr id="79943" name="Rectangle 71"/>
          <p:cNvSpPr>
            <a:spLocks noChangeArrowheads="1"/>
          </p:cNvSpPr>
          <p:nvPr/>
        </p:nvSpPr>
        <p:spPr bwMode="auto">
          <a:xfrm>
            <a:off x="0" y="3619500"/>
            <a:ext cx="9144000" cy="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spAutoFit/>
          </a:bodyPr>
          <a:lstStyle/>
          <a:p>
            <a:pPr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12302" name="Group 74"/>
          <p:cNvGrpSpPr/>
          <p:nvPr/>
        </p:nvGrpSpPr>
        <p:grpSpPr bwMode="auto">
          <a:xfrm>
            <a:off x="5219700" y="1989138"/>
            <a:ext cx="3240088" cy="2808287"/>
            <a:chOff x="2722" y="1778"/>
            <a:chExt cx="1791" cy="1425"/>
          </a:xfrm>
        </p:grpSpPr>
        <p:grpSp>
          <p:nvGrpSpPr>
            <p:cNvPr id="12310" name="Group 75"/>
            <p:cNvGrpSpPr/>
            <p:nvPr/>
          </p:nvGrpSpPr>
          <p:grpSpPr bwMode="auto">
            <a:xfrm>
              <a:off x="3205" y="1975"/>
              <a:ext cx="60" cy="1132"/>
              <a:chOff x="640" y="712"/>
              <a:chExt cx="60" cy="1132"/>
            </a:xfrm>
          </p:grpSpPr>
          <p:sp>
            <p:nvSpPr>
              <p:cNvPr id="79948" name="Line 76"/>
              <p:cNvSpPr>
                <a:spLocks noChangeShapeType="1"/>
              </p:cNvSpPr>
              <p:nvPr/>
            </p:nvSpPr>
            <p:spPr bwMode="auto">
              <a:xfrm>
                <a:off x="667" y="712"/>
                <a:ext cx="0" cy="1130"/>
              </a:xfrm>
              <a:prstGeom prst="line">
                <a:avLst/>
              </a:prstGeom>
              <a:noFill/>
              <a:ln w="76200">
                <a:solidFill>
                  <a:schemeClr val="tx1"/>
                </a:solidFill>
                <a:rou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79949" name="Rectangle 77" descr="深色横线"/>
              <p:cNvSpPr>
                <a:spLocks noChangeArrowheads="1"/>
              </p:cNvSpPr>
              <p:nvPr/>
            </p:nvSpPr>
            <p:spPr bwMode="auto">
              <a:xfrm>
                <a:off x="641" y="931"/>
                <a:ext cx="54" cy="652"/>
              </a:xfrm>
              <a:prstGeom prst="rect">
                <a:avLst/>
              </a:prstGeom>
              <a:pattFill prst="dkHorz">
                <a:fgClr>
                  <a:schemeClr val="tx1"/>
                </a:fgClr>
                <a:bgClr>
                  <a:schemeClr val="bg1"/>
                </a:bgClr>
              </a:pattFill>
              <a:ln w="9525">
                <a:noFill/>
                <a:miter lim="800000"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79950" name="Line 78"/>
              <p:cNvSpPr>
                <a:spLocks noChangeShapeType="1"/>
              </p:cNvSpPr>
              <p:nvPr/>
            </p:nvSpPr>
            <p:spPr bwMode="auto">
              <a:xfrm>
                <a:off x="700" y="712"/>
                <a:ext cx="0" cy="1130"/>
              </a:xfrm>
              <a:prstGeom prst="line">
                <a:avLst/>
              </a:prstGeom>
              <a:noFill/>
              <a:ln w="38100">
                <a:solidFill>
                  <a:schemeClr val="bg1"/>
                </a:solidFill>
                <a:rou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79951" name="Line 79"/>
              <p:cNvSpPr>
                <a:spLocks noChangeShapeType="1"/>
              </p:cNvSpPr>
              <p:nvPr/>
            </p:nvSpPr>
            <p:spPr bwMode="auto">
              <a:xfrm>
                <a:off x="640" y="714"/>
                <a:ext cx="0" cy="1130"/>
              </a:xfrm>
              <a:prstGeom prst="line">
                <a:avLst/>
              </a:prstGeom>
              <a:noFill/>
              <a:ln w="38100">
                <a:solidFill>
                  <a:schemeClr val="bg1"/>
                </a:solidFill>
                <a:rou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79952" name="Line 80"/>
            <p:cNvSpPr>
              <a:spLocks noChangeShapeType="1"/>
            </p:cNvSpPr>
            <p:nvPr/>
          </p:nvSpPr>
          <p:spPr bwMode="auto">
            <a:xfrm>
              <a:off x="4180" y="1778"/>
              <a:ext cx="0" cy="142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none" w="sm" len="lg"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9953" name="Line 81"/>
            <p:cNvSpPr>
              <a:spLocks noChangeShapeType="1"/>
            </p:cNvSpPr>
            <p:nvPr/>
          </p:nvSpPr>
          <p:spPr bwMode="auto">
            <a:xfrm>
              <a:off x="3171" y="2513"/>
              <a:ext cx="1342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sysDot"/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9954" name="Oval 82"/>
            <p:cNvSpPr>
              <a:spLocks noChangeArrowheads="1"/>
            </p:cNvSpPr>
            <p:nvPr/>
          </p:nvSpPr>
          <p:spPr bwMode="auto">
            <a:xfrm>
              <a:off x="3301" y="2151"/>
              <a:ext cx="68" cy="787"/>
            </a:xfrm>
            <a:prstGeom prst="ellipse">
              <a:avLst/>
            </a:prstGeom>
            <a:solidFill>
              <a:srgbClr val="B5E9E8"/>
            </a:solidFill>
            <a:ln w="9525">
              <a:solidFill>
                <a:schemeClr val="bg2"/>
              </a:solidFill>
              <a:rou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9955" name="Line 83"/>
            <p:cNvSpPr>
              <a:spLocks noChangeShapeType="1"/>
            </p:cNvSpPr>
            <p:nvPr/>
          </p:nvSpPr>
          <p:spPr bwMode="auto">
            <a:xfrm flipV="1">
              <a:off x="3331" y="2195"/>
              <a:ext cx="849" cy="311"/>
            </a:xfrm>
            <a:prstGeom prst="line">
              <a:avLst/>
            </a:prstGeom>
            <a:noFill/>
            <a:ln w="19050">
              <a:solidFill>
                <a:srgbClr val="CC0000"/>
              </a:solidFill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9956" name="Line 84"/>
            <p:cNvSpPr>
              <a:spLocks noChangeShapeType="1"/>
            </p:cNvSpPr>
            <p:nvPr/>
          </p:nvSpPr>
          <p:spPr bwMode="auto">
            <a:xfrm>
              <a:off x="2725" y="2225"/>
              <a:ext cx="426" cy="0"/>
            </a:xfrm>
            <a:prstGeom prst="line">
              <a:avLst/>
            </a:prstGeom>
            <a:noFill/>
            <a:ln w="19050">
              <a:solidFill>
                <a:srgbClr val="CC0000"/>
              </a:solidFill>
              <a:round/>
              <a:tailEnd type="triangle" w="sm" len="lg"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9957" name="Line 85"/>
            <p:cNvSpPr>
              <a:spLocks noChangeShapeType="1"/>
            </p:cNvSpPr>
            <p:nvPr/>
          </p:nvSpPr>
          <p:spPr bwMode="auto">
            <a:xfrm>
              <a:off x="2722" y="2510"/>
              <a:ext cx="424" cy="0"/>
            </a:xfrm>
            <a:prstGeom prst="line">
              <a:avLst/>
            </a:prstGeom>
            <a:noFill/>
            <a:ln w="19050">
              <a:solidFill>
                <a:srgbClr val="CC0000"/>
              </a:solidFill>
              <a:round/>
              <a:tailEnd type="triangle" w="sm" len="lg"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9958" name="Line 86"/>
            <p:cNvSpPr>
              <a:spLocks noChangeShapeType="1"/>
            </p:cNvSpPr>
            <p:nvPr/>
          </p:nvSpPr>
          <p:spPr bwMode="auto">
            <a:xfrm>
              <a:off x="2727" y="2819"/>
              <a:ext cx="424" cy="0"/>
            </a:xfrm>
            <a:prstGeom prst="line">
              <a:avLst/>
            </a:prstGeom>
            <a:noFill/>
            <a:ln w="19050">
              <a:solidFill>
                <a:srgbClr val="CC0000"/>
              </a:solidFill>
              <a:round/>
              <a:tailEnd type="triangle" w="sm" len="lg"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grpSp>
          <p:nvGrpSpPr>
            <p:cNvPr id="12318" name="Group 87"/>
            <p:cNvGrpSpPr/>
            <p:nvPr/>
          </p:nvGrpSpPr>
          <p:grpSpPr bwMode="auto">
            <a:xfrm>
              <a:off x="3880" y="2318"/>
              <a:ext cx="149" cy="161"/>
              <a:chOff x="2284" y="539"/>
              <a:chExt cx="179" cy="184"/>
            </a:xfrm>
          </p:grpSpPr>
          <p:sp>
            <p:nvSpPr>
              <p:cNvPr id="12330" name="WordArt 88"/>
              <p:cNvSpPr>
                <a:spLocks noChangeArrowheads="1" noChangeShapeType="1"/>
              </p:cNvSpPr>
              <p:nvPr/>
            </p:nvSpPr>
            <p:spPr bwMode="auto">
              <a:xfrm>
                <a:off x="2402" y="626"/>
                <a:ext cx="61" cy="97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sz="3600" kern="10">
                    <a:ln w="9525">
                      <a:solidFill>
                        <a:srgbClr val="CC0000"/>
                      </a:solidFill>
                      <a:round/>
                    </a:ln>
                    <a:solidFill>
                      <a:srgbClr val="CC0000"/>
                    </a:solidFill>
                    <a:latin typeface="宋体"/>
                    <a:ea typeface="宋体"/>
                  </a:rPr>
                  <a:t> </a:t>
                </a:r>
                <a:endParaRPr lang="en-US" sz="3600" kern="10">
                  <a:ln w="9525">
                    <a:solidFill>
                      <a:srgbClr val="CC0000"/>
                    </a:solidFill>
                    <a:round/>
                  </a:ln>
                  <a:solidFill>
                    <a:srgbClr val="CC0000"/>
                  </a:solidFill>
                  <a:latin typeface="宋体"/>
                  <a:ea typeface="宋体"/>
                </a:endParaRPr>
              </a:p>
            </p:txBody>
          </p:sp>
          <p:sp>
            <p:nvSpPr>
              <p:cNvPr id="12331" name="WordArt 89"/>
              <p:cNvSpPr>
                <a:spLocks noChangeArrowheads="1" noChangeShapeType="1"/>
              </p:cNvSpPr>
              <p:nvPr/>
            </p:nvSpPr>
            <p:spPr bwMode="auto">
              <a:xfrm>
                <a:off x="2284" y="539"/>
                <a:ext cx="102" cy="166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sz="3600" i="1" kern="10">
                    <a:ln w="9525">
                      <a:solidFill>
                        <a:srgbClr val="CC0000"/>
                      </a:solidFill>
                      <a:round/>
                    </a:ln>
                    <a:solidFill>
                      <a:srgbClr val="CC0000"/>
                    </a:solidFill>
                    <a:latin typeface="Symbol"/>
                  </a:rPr>
                  <a:t>q</a:t>
                </a:r>
                <a:endParaRPr lang="en-US" sz="3600" i="1" kern="10">
                  <a:ln w="9525">
                    <a:solidFill>
                      <a:srgbClr val="CC0000"/>
                    </a:solidFill>
                    <a:round/>
                  </a:ln>
                  <a:solidFill>
                    <a:srgbClr val="CC0000"/>
                  </a:solidFill>
                  <a:latin typeface="Symbol"/>
                </a:endParaRPr>
              </a:p>
            </p:txBody>
          </p:sp>
        </p:grpSp>
        <p:sp>
          <p:nvSpPr>
            <p:cNvPr id="12319" name="WordArt 90"/>
            <p:cNvSpPr>
              <a:spLocks noChangeArrowheads="1" noChangeShapeType="1" noTextEdit="1"/>
            </p:cNvSpPr>
            <p:nvPr/>
          </p:nvSpPr>
          <p:spPr bwMode="auto">
            <a:xfrm>
              <a:off x="2762" y="2267"/>
              <a:ext cx="102" cy="171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sz="3600" kern="10">
                  <a:ln w="9525">
                    <a:solidFill>
                      <a:schemeClr val="tx1"/>
                    </a:solidFill>
                    <a:round/>
                  </a:ln>
                  <a:latin typeface="Symbol"/>
                </a:rPr>
                <a:t>l</a:t>
              </a:r>
              <a:endParaRPr lang="en-US" sz="3600" kern="10">
                <a:ln w="9525">
                  <a:solidFill>
                    <a:schemeClr val="tx1"/>
                  </a:solidFill>
                  <a:round/>
                </a:ln>
                <a:latin typeface="Symbol"/>
              </a:endParaRPr>
            </a:p>
          </p:txBody>
        </p:sp>
        <p:sp>
          <p:nvSpPr>
            <p:cNvPr id="79963" name="Arc 91"/>
            <p:cNvSpPr/>
            <p:nvPr/>
          </p:nvSpPr>
          <p:spPr bwMode="auto">
            <a:xfrm rot="2315349">
              <a:off x="3620" y="2401"/>
              <a:ext cx="125" cy="127"/>
            </a:xfrm>
            <a:custGeom>
              <a:avLst/>
              <a:gdLst>
                <a:gd name="G0" fmla="+- 0 0 0"/>
                <a:gd name="G1" fmla="+- 21298 0 0"/>
                <a:gd name="G2" fmla="+- 21600 0 0"/>
                <a:gd name="T0" fmla="*/ 3601 w 20849"/>
                <a:gd name="T1" fmla="*/ 0 h 21298"/>
                <a:gd name="T2" fmla="*/ 20849 w 20849"/>
                <a:gd name="T3" fmla="*/ 15653 h 21298"/>
                <a:gd name="T4" fmla="*/ 0 w 20849"/>
                <a:gd name="T5" fmla="*/ 21298 h 21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849" h="21298" fill="none" extrusionOk="0">
                  <a:moveTo>
                    <a:pt x="3600" y="0"/>
                  </a:moveTo>
                  <a:cubicBezTo>
                    <a:pt x="11911" y="1405"/>
                    <a:pt x="18646" y="7516"/>
                    <a:pt x="20849" y="15652"/>
                  </a:cubicBezTo>
                </a:path>
                <a:path w="20849" h="21298" stroke="0" extrusionOk="0">
                  <a:moveTo>
                    <a:pt x="3600" y="0"/>
                  </a:moveTo>
                  <a:cubicBezTo>
                    <a:pt x="11911" y="1405"/>
                    <a:pt x="18646" y="7516"/>
                    <a:pt x="20849" y="15652"/>
                  </a:cubicBezTo>
                  <a:lnTo>
                    <a:pt x="0" y="21298"/>
                  </a:lnTo>
                  <a:close/>
                </a:path>
              </a:pathLst>
            </a:custGeom>
            <a:noFill/>
            <a:ln w="19050">
              <a:solidFill>
                <a:srgbClr val="CC0000"/>
              </a:solidFill>
              <a:rou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grpSp>
          <p:nvGrpSpPr>
            <p:cNvPr id="12321" name="Group 92"/>
            <p:cNvGrpSpPr/>
            <p:nvPr/>
          </p:nvGrpSpPr>
          <p:grpSpPr bwMode="auto">
            <a:xfrm>
              <a:off x="3903" y="2089"/>
              <a:ext cx="96" cy="46"/>
              <a:chOff x="1260" y="2371"/>
              <a:chExt cx="151" cy="53"/>
            </a:xfrm>
          </p:grpSpPr>
          <p:sp>
            <p:nvSpPr>
              <p:cNvPr id="79965" name="Line 93"/>
              <p:cNvSpPr>
                <a:spLocks noChangeShapeType="1"/>
              </p:cNvSpPr>
              <p:nvPr/>
            </p:nvSpPr>
            <p:spPr bwMode="auto">
              <a:xfrm>
                <a:off x="1260" y="2371"/>
                <a:ext cx="149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79966" name="Line 94"/>
              <p:cNvSpPr>
                <a:spLocks noChangeShapeType="1"/>
              </p:cNvSpPr>
              <p:nvPr/>
            </p:nvSpPr>
            <p:spPr bwMode="auto">
              <a:xfrm>
                <a:off x="1260" y="2424"/>
                <a:ext cx="149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12322" name="WordArt 95"/>
            <p:cNvSpPr>
              <a:spLocks noChangeArrowheads="1" noChangeShapeType="1"/>
            </p:cNvSpPr>
            <p:nvPr/>
          </p:nvSpPr>
          <p:spPr bwMode="auto">
            <a:xfrm>
              <a:off x="3774" y="2039"/>
              <a:ext cx="79" cy="142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sz="3600" i="1" kern="10">
                  <a:ln w="9525">
                    <a:solidFill>
                      <a:schemeClr val="tx1"/>
                    </a:solidFill>
                    <a:round/>
                  </a:ln>
                  <a:latin typeface="Garamond"/>
                </a:rPr>
                <a:t>k</a:t>
              </a:r>
              <a:endParaRPr lang="en-US" sz="3600" i="1" kern="10">
                <a:ln w="9525">
                  <a:solidFill>
                    <a:schemeClr val="tx1"/>
                  </a:solidFill>
                  <a:round/>
                </a:ln>
                <a:latin typeface="Garamond"/>
              </a:endParaRPr>
            </a:p>
          </p:txBody>
        </p:sp>
        <p:sp>
          <p:nvSpPr>
            <p:cNvPr id="12323" name="WordArt 96"/>
            <p:cNvSpPr>
              <a:spLocks noChangeArrowheads="1" noChangeShapeType="1"/>
            </p:cNvSpPr>
            <p:nvPr/>
          </p:nvSpPr>
          <p:spPr bwMode="auto">
            <a:xfrm>
              <a:off x="4028" y="2068"/>
              <a:ext cx="75" cy="107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sz="3600" kern="10">
                  <a:ln w="9525">
                    <a:solidFill>
                      <a:srgbClr val="CC0000"/>
                    </a:solidFill>
                    <a:round/>
                  </a:ln>
                  <a:solidFill>
                    <a:srgbClr val="CC0000"/>
                  </a:solidFill>
                  <a:latin typeface="宋体"/>
                  <a:ea typeface="宋体"/>
                </a:rPr>
                <a:t>1</a:t>
              </a:r>
              <a:endParaRPr lang="en-US" sz="3600" kern="10">
                <a:ln w="9525">
                  <a:solidFill>
                    <a:srgbClr val="CC0000"/>
                  </a:solidFill>
                  <a:round/>
                </a:ln>
                <a:solidFill>
                  <a:srgbClr val="CC0000"/>
                </a:solidFill>
                <a:latin typeface="宋体"/>
                <a:ea typeface="宋体"/>
              </a:endParaRPr>
            </a:p>
          </p:txBody>
        </p:sp>
        <p:sp>
          <p:nvSpPr>
            <p:cNvPr id="79969" name="Oval 97"/>
            <p:cNvSpPr>
              <a:spLocks noChangeArrowheads="1"/>
            </p:cNvSpPr>
            <p:nvPr/>
          </p:nvSpPr>
          <p:spPr bwMode="auto">
            <a:xfrm>
              <a:off x="4157" y="2172"/>
              <a:ext cx="47" cy="5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CC0000"/>
              </a:solidFill>
              <a:rou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9970" name="Line 98"/>
            <p:cNvSpPr>
              <a:spLocks noChangeShapeType="1"/>
            </p:cNvSpPr>
            <p:nvPr/>
          </p:nvSpPr>
          <p:spPr bwMode="auto">
            <a:xfrm>
              <a:off x="3923" y="3067"/>
              <a:ext cx="226" cy="0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 type="triangle" w="sm" len="sm"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9971" name="Line 99"/>
            <p:cNvSpPr>
              <a:spLocks noChangeShapeType="1"/>
            </p:cNvSpPr>
            <p:nvPr/>
          </p:nvSpPr>
          <p:spPr bwMode="auto">
            <a:xfrm flipH="1">
              <a:off x="3243" y="3067"/>
              <a:ext cx="317" cy="0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 type="triangle" w="sm" len="sm"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9972" name="Text Box 100"/>
            <p:cNvSpPr txBox="1">
              <a:spLocks noChangeArrowheads="1"/>
            </p:cNvSpPr>
            <p:nvPr/>
          </p:nvSpPr>
          <p:spPr bwMode="auto">
            <a:xfrm>
              <a:off x="3607" y="2840"/>
              <a:ext cx="316" cy="232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altLang="zh-CN" i="1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f</a:t>
              </a:r>
              <a:endParaRPr lang="en-US" altLang="zh-CN" i="1">
                <a:effectLst>
                  <a:outerShdw blurRad="38100" dist="38100" dir="2700000" algn="tl">
                    <a:srgbClr val="C0C0C0"/>
                  </a:outerShdw>
                </a:effectLst>
              </a:endParaRPr>
            </a:p>
          </p:txBody>
        </p:sp>
      </p:grpSp>
      <p:graphicFrame>
        <p:nvGraphicFramePr>
          <p:cNvPr id="12291" name="Object 101"/>
          <p:cNvGraphicFramePr>
            <a:graphicFrameLocks noChangeAspect="1"/>
          </p:cNvGraphicFramePr>
          <p:nvPr/>
        </p:nvGraphicFramePr>
        <p:xfrm>
          <a:off x="2974975" y="825500"/>
          <a:ext cx="1536700" cy="598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1" name="Equation" r:id="rId3" imgW="18592800" imgH="7620000" progId="">
                  <p:embed/>
                </p:oleObj>
              </mc:Choice>
              <mc:Fallback>
                <p:oleObj name="Equation" r:id="rId3" imgW="18592800" imgH="7620000" progId="">
                  <p:embed/>
                  <p:pic>
                    <p:nvPicPr>
                      <p:cNvPr id="0" name="Object 101"/>
                      <p:cNvPicPr>
                        <a:picLocks noChangeAspect="1"/>
                      </p:cNvPicPr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974975" y="825500"/>
                        <a:ext cx="1536700" cy="598488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292" name="Object 102"/>
          <p:cNvGraphicFramePr>
            <a:graphicFrameLocks noChangeAspect="1"/>
          </p:cNvGraphicFramePr>
          <p:nvPr/>
        </p:nvGraphicFramePr>
        <p:xfrm>
          <a:off x="4992688" y="752475"/>
          <a:ext cx="1536700" cy="623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2" name="Equation" r:id="rId5" imgW="18897600" imgH="7620000" progId="">
                  <p:embed/>
                </p:oleObj>
              </mc:Choice>
              <mc:Fallback>
                <p:oleObj name="Equation" r:id="rId5" imgW="18897600" imgH="7620000" progId="">
                  <p:embed/>
                  <p:pic>
                    <p:nvPicPr>
                      <p:cNvPr id="0" name="Object 102"/>
                      <p:cNvPicPr>
                        <a:picLocks noChangeAspect="1"/>
                      </p:cNvPicPr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992688" y="752475"/>
                        <a:ext cx="1536700" cy="623888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293" name="Object 103"/>
          <p:cNvGraphicFramePr>
            <a:graphicFrameLocks noChangeAspect="1"/>
          </p:cNvGraphicFramePr>
          <p:nvPr/>
        </p:nvGraphicFramePr>
        <p:xfrm>
          <a:off x="6937375" y="836613"/>
          <a:ext cx="1968500" cy="433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3" name="Equation" r:id="rId7" imgW="24993600" imgH="4876800" progId="">
                  <p:embed/>
                </p:oleObj>
              </mc:Choice>
              <mc:Fallback>
                <p:oleObj name="Equation" r:id="rId7" imgW="24993600" imgH="4876800" progId="">
                  <p:embed/>
                  <p:pic>
                    <p:nvPicPr>
                      <p:cNvPr id="0" name="Object 103"/>
                      <p:cNvPicPr>
                        <a:picLocks noChangeAspect="1"/>
                      </p:cNvPicPr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937375" y="836613"/>
                        <a:ext cx="1968500" cy="433387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303" name="Picture 104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714375" y="3071813"/>
            <a:ext cx="2828925" cy="47625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</p:pic>
      <p:sp>
        <p:nvSpPr>
          <p:cNvPr id="50" name="Rectangle 139"/>
          <p:cNvSpPr>
            <a:spLocks noChangeArrowheads="1"/>
          </p:cNvSpPr>
          <p:nvPr/>
        </p:nvSpPr>
        <p:spPr bwMode="auto">
          <a:xfrm>
            <a:off x="171450" y="3643313"/>
            <a:ext cx="79375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r>
              <a:rPr lang="zh-CN" altLang="en-US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中宋" pitchFamily="2" charset="-122"/>
                <a:cs typeface="Times New Roman" pitchFamily="18" charset="0"/>
              </a:rPr>
              <a:t>因为</a:t>
            </a:r>
            <a:endParaRPr lang="zh-CN" altLang="en-US" b="0" dirty="0">
              <a:effectLst>
                <a:outerShdw blurRad="38100" dist="38100" dir="2700000" algn="tl">
                  <a:srgbClr val="C0C0C0"/>
                </a:outerShdw>
              </a:effectLst>
              <a:latin typeface="华文中宋" pitchFamily="2" charset="-122"/>
              <a:cs typeface="Times New Roman" pitchFamily="18" charset="0"/>
            </a:endParaRPr>
          </a:p>
        </p:txBody>
      </p:sp>
      <p:sp>
        <p:nvSpPr>
          <p:cNvPr id="51" name="Rectangle 140"/>
          <p:cNvSpPr>
            <a:spLocks noChangeArrowheads="1"/>
          </p:cNvSpPr>
          <p:nvPr/>
        </p:nvSpPr>
        <p:spPr bwMode="auto">
          <a:xfrm>
            <a:off x="1179513" y="3643313"/>
            <a:ext cx="892175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r>
              <a:rPr lang="zh-CN" altLang="en-US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中宋" pitchFamily="2" charset="-122"/>
                <a:cs typeface="Times New Roman" pitchFamily="18" charset="0"/>
              </a:rPr>
              <a:t>极小</a:t>
            </a:r>
            <a:r>
              <a:rPr lang="zh-CN" altLang="en-US" dirty="0">
                <a:effectLst>
                  <a:outerShdw blurRad="38100" dist="38100" dir="2700000" algn="tl">
                    <a:srgbClr val="C0C0C0"/>
                  </a:outerShdw>
                </a:effectLst>
                <a:latin typeface="华文中宋" pitchFamily="2" charset="-122"/>
                <a:cs typeface="Times New Roman" pitchFamily="18" charset="0"/>
              </a:rPr>
              <a:t> </a:t>
            </a:r>
            <a:endParaRPr lang="zh-CN" altLang="en-US" b="0" dirty="0">
              <a:effectLst>
                <a:outerShdw blurRad="38100" dist="38100" dir="2700000" algn="tl">
                  <a:srgbClr val="C0C0C0"/>
                </a:outerShdw>
              </a:effectLst>
              <a:latin typeface="华文中宋" pitchFamily="2" charset="-122"/>
              <a:cs typeface="Times New Roman" pitchFamily="18" charset="0"/>
            </a:endParaRPr>
          </a:p>
        </p:txBody>
      </p:sp>
      <p:pic>
        <p:nvPicPr>
          <p:cNvPr id="12306" name="Picture 153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857250" y="3714750"/>
            <a:ext cx="409575" cy="35242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</p:pic>
      <p:pic>
        <p:nvPicPr>
          <p:cNvPr id="12307" name="Picture 105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785813" y="4071938"/>
            <a:ext cx="3676650" cy="823912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</p:pic>
      <p:pic>
        <p:nvPicPr>
          <p:cNvPr id="12308" name="Picture 106"/>
          <p:cNvPicPr>
            <a:picLocks noChangeAspect="1" noChangeArrowheads="1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>
            <a:off x="785813" y="5000625"/>
            <a:ext cx="1962150" cy="56197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</p:pic>
      <p:pic>
        <p:nvPicPr>
          <p:cNvPr id="12309" name="Picture 107"/>
          <p:cNvPicPr>
            <a:picLocks noChangeAspect="1" noChangeArrowheads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2714625" y="4819650"/>
            <a:ext cx="2190750" cy="89535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</p:pic>
      <p:pic>
        <p:nvPicPr>
          <p:cNvPr id="48" name="~PP3967.WAV">
            <a:hlinkClick r:id="" action="ppaction://media"/>
          </p:cNvPr>
          <p:cNvPicPr>
            <a:picLocks noRot="1" noChangeAspect="1"/>
          </p:cNvPicPr>
          <p:nvPr>
            <a:wavAudioFile r:embed="rId14" name="~PP3967.WAV"/>
          </p:nvPr>
        </p:nvPicPr>
        <p:blipFill>
          <a:blip r:embed="rId15"/>
          <a:stretch>
            <a:fillRect/>
          </a:stretch>
        </p:blipFill>
        <p:spPr>
          <a:xfrm>
            <a:off x="8653463" y="6367463"/>
            <a:ext cx="304800" cy="304800"/>
          </a:xfrm>
          <a:prstGeom prst="rect">
            <a:avLst/>
          </a:prstGeom>
        </p:spPr>
      </p:pic>
    </p:spTree>
    <p:custDataLst>
      <p:tags r:id="rId16"/>
    </p:custDataLst>
  </p:cSld>
  <p:clrMapOvr>
    <a:masterClrMapping/>
  </p:clrMapOvr>
  <p:transition spd="slow" advTm="45278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25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8"/>
                </p:tgtEl>
              </p:cMediaNode>
            </p:audio>
          </p:childTnLst>
        </p:cTn>
      </p:par>
    </p:tnLst>
    <p:bldLst>
      <p:bldP spid="50" grpId="0"/>
      <p:bldP spid="5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21" name="WordArt 22"/>
          <p:cNvSpPr>
            <a:spLocks noChangeArrowheads="1" noChangeShapeType="1" noTextEdit="1"/>
          </p:cNvSpPr>
          <p:nvPr/>
        </p:nvSpPr>
        <p:spPr bwMode="auto">
          <a:xfrm>
            <a:off x="304800" y="609600"/>
            <a:ext cx="2057400" cy="6096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zh-CN" altLang="en-US" sz="3600" kern="10">
                <a:ln w="9525">
                  <a:solidFill>
                    <a:srgbClr val="993300"/>
                  </a:solidFill>
                  <a:round/>
                </a:ln>
                <a:solidFill>
                  <a:srgbClr val="FF0000"/>
                </a:solidFill>
                <a:latin typeface="华文中宋"/>
                <a:ea typeface="华文中宋"/>
              </a:rPr>
              <a:t>三．计算题</a:t>
            </a:r>
            <a:endParaRPr lang="en-US" sz="3600" kern="10">
              <a:ln w="9525">
                <a:solidFill>
                  <a:srgbClr val="993300"/>
                </a:solidFill>
                <a:round/>
              </a:ln>
              <a:solidFill>
                <a:srgbClr val="FF0000"/>
              </a:solidFill>
              <a:latin typeface="华文中宋"/>
              <a:ea typeface="华文中宋"/>
            </a:endParaRPr>
          </a:p>
        </p:txBody>
      </p:sp>
      <p:sp>
        <p:nvSpPr>
          <p:cNvPr id="13322" name="Rectangle 52"/>
          <p:cNvSpPr>
            <a:spLocks noChangeArrowheads="1"/>
          </p:cNvSpPr>
          <p:nvPr/>
        </p:nvSpPr>
        <p:spPr bwMode="auto">
          <a:xfrm>
            <a:off x="0" y="1857375"/>
            <a:ext cx="9110663" cy="3970338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>
                <a:latin typeface="华文中宋" pitchFamily="2" charset="-122"/>
              </a:rPr>
              <a:t>2. </a:t>
            </a:r>
            <a:r>
              <a:rPr lang="zh-CN" altLang="en-US">
                <a:latin typeface="华文中宋" pitchFamily="2" charset="-122"/>
              </a:rPr>
              <a:t>在宽度</a:t>
            </a:r>
            <a:r>
              <a:rPr lang="en-US" altLang="zh-CN">
                <a:latin typeface="华文中宋" pitchFamily="2" charset="-122"/>
              </a:rPr>
              <a:t>a=0.6mm</a:t>
            </a:r>
            <a:r>
              <a:rPr lang="zh-CN" altLang="en-US">
                <a:latin typeface="华文中宋" pitchFamily="2" charset="-122"/>
              </a:rPr>
              <a:t>的狭缝后</a:t>
            </a:r>
            <a:r>
              <a:rPr lang="en-US" altLang="zh-CN">
                <a:latin typeface="华文中宋" pitchFamily="2" charset="-122"/>
              </a:rPr>
              <a:t>D=40cm</a:t>
            </a:r>
            <a:r>
              <a:rPr lang="zh-CN" altLang="en-US">
                <a:latin typeface="华文中宋" pitchFamily="2" charset="-122"/>
              </a:rPr>
              <a:t>处，有一与狭缝平行的屏，</a:t>
            </a:r>
            <a:endParaRPr lang="en-US" altLang="zh-CN">
              <a:latin typeface="华文中宋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>
                <a:latin typeface="华文中宋" pitchFamily="2" charset="-122"/>
              </a:rPr>
              <a:t>如以平行单色光自左垂直照射狭缝，在屏上形成衍射条纹，若在</a:t>
            </a:r>
            <a:endParaRPr lang="en-US" altLang="zh-CN">
              <a:latin typeface="华文中宋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>
                <a:latin typeface="华文中宋" pitchFamily="2" charset="-122"/>
              </a:rPr>
              <a:t>离</a:t>
            </a:r>
            <a:r>
              <a:rPr lang="en-US" altLang="zh-CN">
                <a:latin typeface="华文中宋" pitchFamily="2" charset="-122"/>
              </a:rPr>
              <a:t>O</a:t>
            </a:r>
            <a:r>
              <a:rPr lang="zh-CN" altLang="en-US">
                <a:latin typeface="华文中宋" pitchFamily="2" charset="-122"/>
              </a:rPr>
              <a:t>点为</a:t>
            </a:r>
            <a:r>
              <a:rPr lang="en-US" altLang="zh-CN" i="1">
                <a:cs typeface="Times New Roman" pitchFamily="18" charset="0"/>
              </a:rPr>
              <a:t>x</a:t>
            </a:r>
            <a:r>
              <a:rPr lang="en-US" altLang="zh-CN">
                <a:latin typeface="华文中宋" pitchFamily="2" charset="-122"/>
              </a:rPr>
              <a:t>=1.4cm</a:t>
            </a:r>
            <a:r>
              <a:rPr lang="zh-CN" altLang="en-US">
                <a:latin typeface="华文中宋" pitchFamily="2" charset="-122"/>
              </a:rPr>
              <a:t>的</a:t>
            </a:r>
            <a:r>
              <a:rPr lang="en-US" altLang="zh-CN">
                <a:latin typeface="华文中宋" pitchFamily="2" charset="-122"/>
              </a:rPr>
              <a:t>P</a:t>
            </a:r>
            <a:r>
              <a:rPr lang="zh-CN" altLang="en-US">
                <a:latin typeface="华文中宋" pitchFamily="2" charset="-122"/>
              </a:rPr>
              <a:t>点，看到的是明条纹中心，试求：</a:t>
            </a:r>
            <a:endParaRPr lang="en-US" altLang="zh-CN">
              <a:latin typeface="华文中宋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>
                <a:latin typeface="华文中宋" pitchFamily="2" charset="-122"/>
              </a:rPr>
              <a:t>（</a:t>
            </a:r>
            <a:r>
              <a:rPr lang="en-US" altLang="zh-CN">
                <a:latin typeface="华文中宋" pitchFamily="2" charset="-122"/>
              </a:rPr>
              <a:t>1</a:t>
            </a:r>
            <a:r>
              <a:rPr lang="zh-CN" altLang="en-US">
                <a:latin typeface="华文中宋" pitchFamily="2" charset="-122"/>
              </a:rPr>
              <a:t>）该入射光的波长；</a:t>
            </a:r>
            <a:endParaRPr lang="en-US" altLang="zh-CN">
              <a:latin typeface="华文中宋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>
                <a:latin typeface="华文中宋" pitchFamily="2" charset="-122"/>
              </a:rPr>
              <a:t>（</a:t>
            </a:r>
            <a:r>
              <a:rPr lang="en-US" altLang="zh-CN">
                <a:latin typeface="华文中宋" pitchFamily="2" charset="-122"/>
              </a:rPr>
              <a:t>2</a:t>
            </a:r>
            <a:r>
              <a:rPr lang="zh-CN" altLang="en-US">
                <a:latin typeface="华文中宋" pitchFamily="2" charset="-122"/>
              </a:rPr>
              <a:t>）</a:t>
            </a:r>
            <a:r>
              <a:rPr lang="en-US" altLang="zh-CN">
                <a:latin typeface="华文中宋" pitchFamily="2" charset="-122"/>
              </a:rPr>
              <a:t>P</a:t>
            </a:r>
            <a:r>
              <a:rPr lang="zh-CN" altLang="en-US">
                <a:latin typeface="华文中宋" pitchFamily="2" charset="-122"/>
              </a:rPr>
              <a:t>点条纹的级数；</a:t>
            </a:r>
            <a:endParaRPr lang="en-US" altLang="zh-CN">
              <a:latin typeface="华文中宋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>
                <a:latin typeface="华文中宋" pitchFamily="2" charset="-122"/>
              </a:rPr>
              <a:t>（</a:t>
            </a:r>
            <a:r>
              <a:rPr lang="en-US" altLang="zh-CN">
                <a:latin typeface="华文中宋" pitchFamily="2" charset="-122"/>
              </a:rPr>
              <a:t>3</a:t>
            </a:r>
            <a:r>
              <a:rPr lang="zh-CN" altLang="en-US">
                <a:latin typeface="华文中宋" pitchFamily="2" charset="-122"/>
              </a:rPr>
              <a:t>）从</a:t>
            </a:r>
            <a:r>
              <a:rPr lang="en-US" altLang="zh-CN">
                <a:latin typeface="华文中宋" pitchFamily="2" charset="-122"/>
              </a:rPr>
              <a:t>P</a:t>
            </a:r>
            <a:r>
              <a:rPr lang="zh-CN" altLang="en-US">
                <a:latin typeface="华文中宋" pitchFamily="2" charset="-122"/>
              </a:rPr>
              <a:t>点看来对该光波而言，</a:t>
            </a:r>
            <a:endParaRPr lang="en-US" altLang="zh-CN">
              <a:latin typeface="华文中宋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>
                <a:latin typeface="华文中宋" pitchFamily="2" charset="-122"/>
              </a:rPr>
              <a:t>狭缝处的波面可分成半波带的数目</a:t>
            </a:r>
            <a:endParaRPr lang="zh-CN" altLang="en-US">
              <a:latin typeface="华文中宋" pitchFamily="2" charset="-122"/>
            </a:endParaRPr>
          </a:p>
        </p:txBody>
      </p:sp>
      <p:grpSp>
        <p:nvGrpSpPr>
          <p:cNvPr id="13323" name="组合 38"/>
          <p:cNvGrpSpPr/>
          <p:nvPr/>
        </p:nvGrpSpPr>
        <p:grpSpPr bwMode="auto">
          <a:xfrm>
            <a:off x="4929188" y="3714750"/>
            <a:ext cx="3571875" cy="2312988"/>
            <a:chOff x="4929190" y="3714752"/>
            <a:chExt cx="3571875" cy="2312987"/>
          </a:xfrm>
        </p:grpSpPr>
        <p:sp>
          <p:nvSpPr>
            <p:cNvPr id="10" name="AutoShape 93"/>
            <p:cNvSpPr>
              <a:spLocks noChangeAspect="1" noChangeArrowheads="1"/>
            </p:cNvSpPr>
            <p:nvPr/>
          </p:nvSpPr>
          <p:spPr bwMode="auto">
            <a:xfrm>
              <a:off x="4929190" y="3759202"/>
              <a:ext cx="3571875" cy="2268537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1" name="Line 94"/>
            <p:cNvSpPr>
              <a:spLocks noChangeShapeType="1"/>
            </p:cNvSpPr>
            <p:nvPr/>
          </p:nvSpPr>
          <p:spPr bwMode="auto">
            <a:xfrm>
              <a:off x="4945065" y="4687890"/>
              <a:ext cx="1304925" cy="0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</a:ln>
          </p:spPr>
          <p:txBody>
            <a:bodyPr anchor="ctr"/>
            <a:lstStyle/>
            <a:p>
              <a:pPr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2" name="Line 95"/>
            <p:cNvSpPr>
              <a:spLocks noChangeShapeType="1"/>
            </p:cNvSpPr>
            <p:nvPr/>
          </p:nvSpPr>
          <p:spPr bwMode="auto">
            <a:xfrm>
              <a:off x="4945065" y="5187951"/>
              <a:ext cx="1304925" cy="0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</a:ln>
          </p:spPr>
          <p:txBody>
            <a:bodyPr anchor="ctr"/>
            <a:lstStyle/>
            <a:p>
              <a:pPr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4" name="Line 97"/>
            <p:cNvSpPr>
              <a:spLocks noChangeShapeType="1"/>
            </p:cNvSpPr>
            <p:nvPr/>
          </p:nvSpPr>
          <p:spPr bwMode="auto">
            <a:xfrm>
              <a:off x="7967665" y="4354515"/>
              <a:ext cx="53340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6" name="Line 99"/>
            <p:cNvSpPr>
              <a:spLocks noChangeShapeType="1"/>
            </p:cNvSpPr>
            <p:nvPr/>
          </p:nvSpPr>
          <p:spPr bwMode="auto">
            <a:xfrm>
              <a:off x="4929190" y="4938714"/>
              <a:ext cx="3571875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prstDash val="lgDashDot"/>
              <a:round/>
              <a:headEnd type="none" w="sm" len="lg"/>
              <a:tailEnd type="none" w="sm" len="lg"/>
            </a:ln>
          </p:spPr>
          <p:txBody>
            <a:bodyPr anchor="ctr"/>
            <a:lstStyle/>
            <a:p>
              <a:pPr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grpSp>
          <p:nvGrpSpPr>
            <p:cNvPr id="13329" name="Group 100"/>
            <p:cNvGrpSpPr/>
            <p:nvPr/>
          </p:nvGrpSpPr>
          <p:grpSpPr bwMode="auto">
            <a:xfrm>
              <a:off x="4952485" y="3714752"/>
              <a:ext cx="3495089" cy="2229172"/>
              <a:chOff x="1842" y="10361"/>
              <a:chExt cx="5221" cy="2784"/>
            </a:xfrm>
          </p:grpSpPr>
          <p:grpSp>
            <p:nvGrpSpPr>
              <p:cNvPr id="13333" name="Group 101"/>
              <p:cNvGrpSpPr/>
              <p:nvPr/>
            </p:nvGrpSpPr>
            <p:grpSpPr bwMode="auto">
              <a:xfrm>
                <a:off x="2836" y="11196"/>
                <a:ext cx="719" cy="351"/>
                <a:chOff x="2064" y="3150"/>
                <a:chExt cx="1050" cy="162"/>
              </a:xfrm>
            </p:grpSpPr>
            <p:sp>
              <p:nvSpPr>
                <p:cNvPr id="44" name="Freeform 102"/>
                <p:cNvSpPr/>
                <p:nvPr/>
              </p:nvSpPr>
              <p:spPr bwMode="auto">
                <a:xfrm>
                  <a:off x="2065" y="3150"/>
                  <a:ext cx="1049" cy="162"/>
                </a:xfrm>
                <a:custGeom>
                  <a:avLst/>
                  <a:gdLst/>
                  <a:ahLst/>
                  <a:cxnLst>
                    <a:cxn ang="0">
                      <a:pos x="1044" y="0"/>
                    </a:cxn>
                    <a:cxn ang="0">
                      <a:pos x="0" y="162"/>
                    </a:cxn>
                    <a:cxn ang="0">
                      <a:pos x="1050" y="162"/>
                    </a:cxn>
                    <a:cxn ang="0">
                      <a:pos x="1044" y="0"/>
                    </a:cxn>
                  </a:cxnLst>
                  <a:rect l="0" t="0" r="r" b="b"/>
                  <a:pathLst>
                    <a:path w="1050" h="162">
                      <a:moveTo>
                        <a:pt x="1044" y="0"/>
                      </a:moveTo>
                      <a:lnTo>
                        <a:pt x="0" y="162"/>
                      </a:lnTo>
                      <a:lnTo>
                        <a:pt x="1050" y="162"/>
                      </a:lnTo>
                      <a:lnTo>
                        <a:pt x="1044" y="0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FF0000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 cap="flat" cmpd="sng">
                  <a:noFill/>
                  <a:prstDash val="solid"/>
                  <a:round/>
                  <a:headEnd type="none" w="med" len="med"/>
                  <a:tailEnd type="none" w="sm" len="lg"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45" name="Line 103"/>
                <p:cNvSpPr>
                  <a:spLocks noChangeShapeType="1"/>
                </p:cNvSpPr>
                <p:nvPr/>
              </p:nvSpPr>
              <p:spPr bwMode="auto">
                <a:xfrm>
                  <a:off x="2065" y="3312"/>
                  <a:ext cx="862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 type="none" w="sm" len="lg"/>
                  <a:tailEnd type="none" w="sm" len="lg"/>
                </a:ln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sp>
            <p:nvSpPr>
              <p:cNvPr id="19" name="Rectangle 104"/>
              <p:cNvSpPr>
                <a:spLocks noChangeArrowheads="1"/>
              </p:cNvSpPr>
              <p:nvPr/>
            </p:nvSpPr>
            <p:spPr bwMode="auto">
              <a:xfrm>
                <a:off x="6325" y="10645"/>
                <a:ext cx="104" cy="2500"/>
              </a:xfrm>
              <a:prstGeom prst="rect">
                <a:avLst/>
              </a:prstGeom>
              <a:gradFill rotWithShape="0">
                <a:gsLst>
                  <a:gs pos="0">
                    <a:srgbClr val="FFFFFF">
                      <a:gamma/>
                      <a:shade val="0"/>
                      <a:invGamma/>
                    </a:srgbClr>
                  </a:gs>
                  <a:gs pos="100000">
                    <a:srgbClr val="FFFFFF"/>
                  </a:gs>
                </a:gsLst>
                <a:lin ang="0" scaled="1"/>
              </a:gradFill>
              <a:ln w="19050">
                <a:solidFill>
                  <a:srgbClr val="000000"/>
                </a:solidFill>
                <a:miter lim="800000"/>
              </a:ln>
            </p:spPr>
            <p:txBody>
              <a:bodyPr anchor="ctr"/>
              <a:lstStyle/>
              <a:p>
                <a:pPr>
                  <a:defRPr/>
                </a:pPr>
                <a:endParaRPr lang="zh-CN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20" name="Freeform 105"/>
              <p:cNvSpPr/>
              <p:nvPr/>
            </p:nvSpPr>
            <p:spPr bwMode="auto">
              <a:xfrm>
                <a:off x="2028" y="11543"/>
                <a:ext cx="2" cy="75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348"/>
                  </a:cxn>
                </a:cxnLst>
                <a:rect l="0" t="0" r="r" b="b"/>
                <a:pathLst>
                  <a:path w="1" h="348">
                    <a:moveTo>
                      <a:pt x="0" y="0"/>
                    </a:moveTo>
                    <a:lnTo>
                      <a:pt x="0" y="348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 type="triangle" w="sm" len="lg"/>
                <a:tailEnd type="triangle" w="sm" len="lg"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graphicFrame>
            <p:nvGraphicFramePr>
              <p:cNvPr id="13314" name="Object 4"/>
              <p:cNvGraphicFramePr>
                <a:graphicFrameLocks noChangeAspect="1"/>
              </p:cNvGraphicFramePr>
              <p:nvPr/>
            </p:nvGraphicFramePr>
            <p:xfrm>
              <a:off x="2366" y="10361"/>
              <a:ext cx="704" cy="41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3313" name="Equation" r:id="rId1" imgW="8229600" imgH="4876800" progId="">
                      <p:embed/>
                    </p:oleObj>
                  </mc:Choice>
                  <mc:Fallback>
                    <p:oleObj name="Equation" r:id="rId1" imgW="8229600" imgH="4876800" progId="">
                      <p:embed/>
                      <p:pic>
                        <p:nvPicPr>
                          <p:cNvPr id="0" name="Object 4"/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2"/>
                          <a:stretch>
                            <a:fillRect/>
                          </a:stretch>
                        </p:blipFill>
                        <p:spPr>
                          <a:xfrm>
                            <a:off x="2366" y="10361"/>
                            <a:ext cx="704" cy="417"/>
                          </a:xfrm>
                          <a:prstGeom prst="rect">
                            <a:avLst/>
                          </a:prstGeom>
                          <a:noFill/>
                          <a:ln w="9525">
                            <a:noFill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3315" name="Object 5"/>
              <p:cNvGraphicFramePr>
                <a:graphicFrameLocks noChangeAspect="1"/>
              </p:cNvGraphicFramePr>
              <p:nvPr/>
            </p:nvGraphicFramePr>
            <p:xfrm>
              <a:off x="5678" y="10505"/>
              <a:ext cx="360" cy="42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3315" name="Equation" r:id="rId3" imgW="3352800" imgH="3962400" progId="">
                      <p:embed/>
                    </p:oleObj>
                  </mc:Choice>
                  <mc:Fallback>
                    <p:oleObj name="Equation" r:id="rId3" imgW="3352800" imgH="3962400" progId="">
                      <p:embed/>
                      <p:pic>
                        <p:nvPicPr>
                          <p:cNvPr id="0" name="Object 5"/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4"/>
                          <a:stretch>
                            <a:fillRect/>
                          </a:stretch>
                        </p:blipFill>
                        <p:spPr>
                          <a:xfrm>
                            <a:off x="5678" y="10505"/>
                            <a:ext cx="360" cy="428"/>
                          </a:xfrm>
                          <a:prstGeom prst="rect">
                            <a:avLst/>
                          </a:prstGeom>
                          <a:noFill/>
                          <a:ln w="9525">
                            <a:noFill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23" name="Rectangle 108"/>
              <p:cNvSpPr>
                <a:spLocks noChangeArrowheads="1"/>
              </p:cNvSpPr>
              <p:nvPr/>
            </p:nvSpPr>
            <p:spPr bwMode="auto">
              <a:xfrm>
                <a:off x="2758" y="10853"/>
                <a:ext cx="81" cy="704"/>
              </a:xfrm>
              <a:prstGeom prst="rect">
                <a:avLst/>
              </a:prstGeom>
              <a:solidFill>
                <a:srgbClr val="663300"/>
              </a:solidFill>
              <a:ln w="19050">
                <a:solidFill>
                  <a:srgbClr val="000000"/>
                </a:solidFill>
                <a:miter lim="800000"/>
              </a:ln>
            </p:spPr>
            <p:txBody>
              <a:bodyPr anchor="ctr"/>
              <a:lstStyle/>
              <a:p>
                <a:pPr>
                  <a:defRPr/>
                </a:pPr>
                <a:endParaRPr lang="zh-CN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24" name="Rectangle 109"/>
              <p:cNvSpPr>
                <a:spLocks noChangeArrowheads="1"/>
              </p:cNvSpPr>
              <p:nvPr/>
            </p:nvSpPr>
            <p:spPr bwMode="auto">
              <a:xfrm>
                <a:off x="2758" y="12207"/>
                <a:ext cx="81" cy="625"/>
              </a:xfrm>
              <a:prstGeom prst="rect">
                <a:avLst/>
              </a:prstGeom>
              <a:solidFill>
                <a:srgbClr val="663300"/>
              </a:solidFill>
              <a:ln w="19050">
                <a:solidFill>
                  <a:srgbClr val="000000"/>
                </a:solidFill>
                <a:miter lim="800000"/>
              </a:ln>
            </p:spPr>
            <p:txBody>
              <a:bodyPr anchor="ctr"/>
              <a:lstStyle/>
              <a:p>
                <a:pPr>
                  <a:defRPr/>
                </a:pPr>
                <a:endParaRPr lang="zh-CN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25" name="Line 110"/>
              <p:cNvSpPr>
                <a:spLocks noChangeShapeType="1"/>
              </p:cNvSpPr>
              <p:nvPr/>
            </p:nvSpPr>
            <p:spPr bwMode="auto">
              <a:xfrm flipV="1">
                <a:off x="2758" y="11342"/>
                <a:ext cx="543" cy="240"/>
              </a:xfrm>
              <a:prstGeom prst="line">
                <a:avLst/>
              </a:prstGeom>
              <a:noFill/>
              <a:ln w="19050">
                <a:solidFill>
                  <a:srgbClr val="FF6600"/>
                </a:solidFill>
                <a:round/>
              </a:ln>
            </p:spPr>
            <p:txBody>
              <a:bodyPr anchor="ctr"/>
              <a:lstStyle/>
              <a:p>
                <a:pPr>
                  <a:defRPr/>
                </a:pPr>
                <a:endParaRPr lang="zh-CN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26" name="Line 111"/>
              <p:cNvSpPr>
                <a:spLocks noChangeShapeType="1"/>
              </p:cNvSpPr>
              <p:nvPr/>
            </p:nvSpPr>
            <p:spPr bwMode="auto">
              <a:xfrm flipV="1">
                <a:off x="2758" y="11896"/>
                <a:ext cx="1027" cy="349"/>
              </a:xfrm>
              <a:prstGeom prst="line">
                <a:avLst/>
              </a:prstGeom>
              <a:noFill/>
              <a:ln w="19050">
                <a:solidFill>
                  <a:srgbClr val="FF6600"/>
                </a:solidFill>
                <a:round/>
              </a:ln>
            </p:spPr>
            <p:txBody>
              <a:bodyPr anchor="ctr"/>
              <a:lstStyle/>
              <a:p>
                <a:pPr>
                  <a:defRPr/>
                </a:pPr>
                <a:endParaRPr lang="zh-CN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27" name="Line 112"/>
              <p:cNvSpPr>
                <a:spLocks noChangeShapeType="1"/>
              </p:cNvSpPr>
              <p:nvPr/>
            </p:nvSpPr>
            <p:spPr bwMode="auto">
              <a:xfrm flipV="1">
                <a:off x="3301" y="11166"/>
                <a:ext cx="3149" cy="176"/>
              </a:xfrm>
              <a:prstGeom prst="line">
                <a:avLst/>
              </a:prstGeom>
              <a:noFill/>
              <a:ln w="19050">
                <a:solidFill>
                  <a:srgbClr val="FF6600"/>
                </a:solidFill>
                <a:round/>
              </a:ln>
            </p:spPr>
            <p:txBody>
              <a:bodyPr anchor="ctr"/>
              <a:lstStyle/>
              <a:p>
                <a:pPr>
                  <a:defRPr/>
                </a:pPr>
                <a:endParaRPr lang="zh-CN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28" name="Line 113"/>
              <p:cNvSpPr>
                <a:spLocks noChangeShapeType="1"/>
              </p:cNvSpPr>
              <p:nvPr/>
            </p:nvSpPr>
            <p:spPr bwMode="auto">
              <a:xfrm flipV="1">
                <a:off x="3681" y="11166"/>
                <a:ext cx="2668" cy="775"/>
              </a:xfrm>
              <a:prstGeom prst="line">
                <a:avLst/>
              </a:prstGeom>
              <a:noFill/>
              <a:ln w="19050">
                <a:solidFill>
                  <a:srgbClr val="FF6600"/>
                </a:solidFill>
                <a:round/>
              </a:ln>
            </p:spPr>
            <p:txBody>
              <a:bodyPr anchor="ctr"/>
              <a:lstStyle/>
              <a:p>
                <a:pPr>
                  <a:defRPr/>
                </a:pPr>
                <a:endParaRPr lang="zh-CN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graphicFrame>
            <p:nvGraphicFramePr>
              <p:cNvPr id="13316" name="Object 6"/>
              <p:cNvGraphicFramePr>
                <a:graphicFrameLocks noChangeAspect="1"/>
              </p:cNvGraphicFramePr>
              <p:nvPr/>
            </p:nvGraphicFramePr>
            <p:xfrm>
              <a:off x="6447" y="11895"/>
              <a:ext cx="403" cy="44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3316" name="Equation" r:id="rId5" imgW="3048000" imgH="3352800" progId="">
                      <p:embed/>
                    </p:oleObj>
                  </mc:Choice>
                  <mc:Fallback>
                    <p:oleObj name="Equation" r:id="rId5" imgW="3048000" imgH="3352800" progId="">
                      <p:embed/>
                      <p:pic>
                        <p:nvPicPr>
                          <p:cNvPr id="0" name="Object 6"/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6"/>
                          <a:stretch>
                            <a:fillRect/>
                          </a:stretch>
                        </p:blipFill>
                        <p:spPr>
                          <a:xfrm>
                            <a:off x="6447" y="11895"/>
                            <a:ext cx="403" cy="443"/>
                          </a:xfrm>
                          <a:prstGeom prst="rect">
                            <a:avLst/>
                          </a:prstGeom>
                          <a:noFill/>
                          <a:ln w="9525">
                            <a:noFill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3317" name="Object 7"/>
              <p:cNvGraphicFramePr>
                <a:graphicFrameLocks noChangeAspect="1"/>
              </p:cNvGraphicFramePr>
              <p:nvPr/>
            </p:nvGraphicFramePr>
            <p:xfrm>
              <a:off x="2170" y="11558"/>
              <a:ext cx="482" cy="53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3317" name="Equation" r:id="rId7" imgW="3048000" imgH="3352800" progId="">
                      <p:embed/>
                    </p:oleObj>
                  </mc:Choice>
                  <mc:Fallback>
                    <p:oleObj name="Equation" r:id="rId7" imgW="3048000" imgH="3352800" progId="">
                      <p:embed/>
                      <p:pic>
                        <p:nvPicPr>
                          <p:cNvPr id="0" name="Object 7"/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8"/>
                          <a:stretch>
                            <a:fillRect/>
                          </a:stretch>
                        </p:blipFill>
                        <p:spPr>
                          <a:xfrm>
                            <a:off x="2170" y="11558"/>
                            <a:ext cx="482" cy="533"/>
                          </a:xfrm>
                          <a:prstGeom prst="rect">
                            <a:avLst/>
                          </a:prstGeom>
                          <a:noFill/>
                          <a:ln w="9525">
                            <a:noFill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3318" name="Object 8"/>
              <p:cNvGraphicFramePr>
                <a:graphicFrameLocks noChangeAspect="1"/>
              </p:cNvGraphicFramePr>
              <p:nvPr/>
            </p:nvGraphicFramePr>
            <p:xfrm>
              <a:off x="3515" y="11197"/>
              <a:ext cx="358" cy="50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3318" name="Equation" r:id="rId9" imgW="3048000" imgH="4267200" progId="">
                      <p:embed/>
                    </p:oleObj>
                  </mc:Choice>
                  <mc:Fallback>
                    <p:oleObj name="Equation" r:id="rId9" imgW="3048000" imgH="4267200" progId="">
                      <p:embed/>
                      <p:pic>
                        <p:nvPicPr>
                          <p:cNvPr id="0" name="Object 8"/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10"/>
                          <a:stretch>
                            <a:fillRect/>
                          </a:stretch>
                        </p:blipFill>
                        <p:spPr>
                          <a:xfrm>
                            <a:off x="3515" y="11197"/>
                            <a:ext cx="358" cy="502"/>
                          </a:xfrm>
                          <a:prstGeom prst="rect">
                            <a:avLst/>
                          </a:prstGeom>
                          <a:noFill/>
                          <a:ln w="9525">
                            <a:noFill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37" name="Line 122"/>
              <p:cNvSpPr>
                <a:spLocks noChangeShapeType="1"/>
              </p:cNvSpPr>
              <p:nvPr/>
            </p:nvSpPr>
            <p:spPr bwMode="auto">
              <a:xfrm>
                <a:off x="6669" y="11166"/>
                <a:ext cx="0" cy="730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 type="triangle" w="sm" len="lg"/>
                <a:tailEnd type="triangle" w="sm" len="lg"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graphicFrame>
            <p:nvGraphicFramePr>
              <p:cNvPr id="13319" name="Object 11"/>
              <p:cNvGraphicFramePr>
                <a:graphicFrameLocks noChangeAspect="1"/>
              </p:cNvGraphicFramePr>
              <p:nvPr/>
            </p:nvGraphicFramePr>
            <p:xfrm>
              <a:off x="1842" y="10953"/>
              <a:ext cx="476" cy="60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3319" name="Equation" r:id="rId11" imgW="3352800" imgH="4267200" progId="">
                      <p:embed/>
                    </p:oleObj>
                  </mc:Choice>
                  <mc:Fallback>
                    <p:oleObj name="Equation" r:id="rId11" imgW="3352800" imgH="4267200" progId="">
                      <p:embed/>
                      <p:pic>
                        <p:nvPicPr>
                          <p:cNvPr id="0" name="Object 11"/>
                          <p:cNvPicPr preferRelativeResize="0">
                            <a:picLocks noChangeAspect="1"/>
                          </p:cNvPicPr>
                          <p:nvPr/>
                        </p:nvPicPr>
                        <p:blipFill>
                          <a:blip r:embed="rId12"/>
                          <a:stretch>
                            <a:fillRect/>
                          </a:stretch>
                        </p:blipFill>
                        <p:spPr>
                          <a:xfrm>
                            <a:off x="1842" y="10953"/>
                            <a:ext cx="476" cy="605"/>
                          </a:xfrm>
                          <a:prstGeom prst="rect">
                            <a:avLst/>
                          </a:prstGeom>
                          <a:noFill/>
                          <a:ln w="9525">
                            <a:noFill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3320" name="Object 12"/>
              <p:cNvGraphicFramePr>
                <a:graphicFrameLocks noChangeAspect="1"/>
              </p:cNvGraphicFramePr>
              <p:nvPr/>
            </p:nvGraphicFramePr>
            <p:xfrm>
              <a:off x="6660" y="11266"/>
              <a:ext cx="403" cy="44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3320" name="Equation" r:id="rId13" imgW="3048000" imgH="3352800" progId="">
                      <p:embed/>
                    </p:oleObj>
                  </mc:Choice>
                  <mc:Fallback>
                    <p:oleObj name="Equation" r:id="rId13" imgW="3048000" imgH="3352800" progId="">
                      <p:embed/>
                      <p:pic>
                        <p:nvPicPr>
                          <p:cNvPr id="0" name="Object 12"/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14"/>
                          <a:stretch>
                            <a:fillRect/>
                          </a:stretch>
                        </p:blipFill>
                        <p:spPr>
                          <a:xfrm>
                            <a:off x="6660" y="11266"/>
                            <a:ext cx="403" cy="445"/>
                          </a:xfrm>
                          <a:prstGeom prst="rect">
                            <a:avLst/>
                          </a:prstGeom>
                          <a:noFill/>
                          <a:ln w="9525">
                            <a:noFill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cxnSp>
          <p:nvCxnSpPr>
            <p:cNvPr id="13330" name="直接箭头连接符 46"/>
            <p:cNvCxnSpPr>
              <a:cxnSpLocks noChangeShapeType="1"/>
              <a:stCxn id="24" idx="2"/>
            </p:cNvCxnSpPr>
            <p:nvPr/>
          </p:nvCxnSpPr>
          <p:spPr bwMode="auto">
            <a:xfrm rot="5400000" flipH="1" flipV="1">
              <a:off x="6749622" y="4513361"/>
              <a:ext cx="22777" cy="2337105"/>
            </a:xfrm>
            <a:prstGeom prst="straightConnector1">
              <a:avLst/>
            </a:prstGeom>
            <a:noFill/>
            <a:ln w="12700" cap="sq" algn="ctr">
              <a:solidFill>
                <a:schemeClr val="tx1"/>
              </a:solidFill>
              <a:round/>
              <a:headEnd type="arrow" w="med" len="med"/>
              <a:tailEnd type="arrow" w="med" len="med"/>
            </a:ln>
          </p:spPr>
        </p:cxnSp>
        <p:sp>
          <p:nvSpPr>
            <p:cNvPr id="48" name="矩形 47"/>
            <p:cNvSpPr/>
            <p:nvPr/>
          </p:nvSpPr>
          <p:spPr bwMode="auto">
            <a:xfrm>
              <a:off x="6572252" y="5241926"/>
              <a:ext cx="431800" cy="46196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zh-CN" dirty="0">
                  <a:latin typeface="华文中宋" pitchFamily="2" charset="-122"/>
                </a:rPr>
                <a:t>D</a:t>
              </a:r>
              <a:endPara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8" name="Oval 82"/>
            <p:cNvSpPr>
              <a:spLocks noChangeArrowheads="1"/>
            </p:cNvSpPr>
            <p:nvPr/>
          </p:nvSpPr>
          <p:spPr bwMode="auto">
            <a:xfrm>
              <a:off x="5715002" y="4071940"/>
              <a:ext cx="122238" cy="1550986"/>
            </a:xfrm>
            <a:prstGeom prst="ellipse">
              <a:avLst/>
            </a:prstGeom>
            <a:solidFill>
              <a:srgbClr val="B5E9E8"/>
            </a:solidFill>
            <a:ln w="9525">
              <a:solidFill>
                <a:schemeClr val="bg2"/>
              </a:solidFill>
              <a:rou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pic>
        <p:nvPicPr>
          <p:cNvPr id="33" name="~PP1619.WAV">
            <a:hlinkClick r:id="" action="ppaction://media"/>
          </p:cNvPr>
          <p:cNvPicPr>
            <a:picLocks noRot="1" noChangeAspect="1"/>
          </p:cNvPicPr>
          <p:nvPr>
            <a:wavAudioFile r:embed="rId15" name="~PP1619.WAV"/>
          </p:nvPr>
        </p:nvPicPr>
        <p:blipFill>
          <a:blip r:embed="rId16"/>
          <a:stretch>
            <a:fillRect/>
          </a:stretch>
        </p:blipFill>
        <p:spPr>
          <a:xfrm>
            <a:off x="8653463" y="6367463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 spd="slow" advTm="30345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3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5" name="WordArt 2"/>
          <p:cNvSpPr>
            <a:spLocks noChangeArrowheads="1" noChangeShapeType="1" noTextEdit="1"/>
          </p:cNvSpPr>
          <p:nvPr/>
        </p:nvSpPr>
        <p:spPr bwMode="auto">
          <a:xfrm>
            <a:off x="304800" y="609600"/>
            <a:ext cx="2057400" cy="6096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zh-CN" altLang="en-US" sz="3600" kern="10">
                <a:ln w="9525">
                  <a:solidFill>
                    <a:srgbClr val="993300"/>
                  </a:solidFill>
                  <a:round/>
                </a:ln>
                <a:solidFill>
                  <a:srgbClr val="FF0000"/>
                </a:solidFill>
                <a:latin typeface="华文中宋"/>
                <a:ea typeface="华文中宋"/>
              </a:rPr>
              <a:t>三．计算题</a:t>
            </a:r>
            <a:endParaRPr lang="en-US" sz="3600" kern="10">
              <a:ln w="9525">
                <a:solidFill>
                  <a:srgbClr val="993300"/>
                </a:solidFill>
                <a:round/>
              </a:ln>
              <a:solidFill>
                <a:srgbClr val="FF0000"/>
              </a:solidFill>
              <a:latin typeface="华文中宋"/>
              <a:ea typeface="华文中宋"/>
            </a:endParaRPr>
          </a:p>
        </p:txBody>
      </p:sp>
      <p:sp>
        <p:nvSpPr>
          <p:cNvPr id="79875" name="Rectangle 3"/>
          <p:cNvSpPr>
            <a:spLocks noChangeArrowheads="1"/>
          </p:cNvSpPr>
          <p:nvPr/>
        </p:nvSpPr>
        <p:spPr bwMode="auto">
          <a:xfrm>
            <a:off x="407988" y="2792413"/>
            <a:ext cx="282575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spAutoFit/>
          </a:bodyPr>
          <a:lstStyle/>
          <a:p>
            <a:pPr>
              <a:defRPr/>
            </a:pPr>
            <a:r>
              <a:rPr lang="en-US" altLang="zh-CN">
                <a:solidFill>
                  <a:srgbClr val="8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中宋" pitchFamily="2" charset="-122"/>
              </a:rPr>
              <a:t> </a:t>
            </a:r>
            <a:endParaRPr lang="en-US" altLang="zh-CN" b="0">
              <a:effectLst>
                <a:outerShdw blurRad="38100" dist="38100" dir="2700000" algn="tl">
                  <a:srgbClr val="C0C0C0"/>
                </a:outerShdw>
              </a:effectLst>
              <a:latin typeface="华文中宋" pitchFamily="2" charset="-122"/>
            </a:endParaRPr>
          </a:p>
        </p:txBody>
      </p:sp>
      <p:sp>
        <p:nvSpPr>
          <p:cNvPr id="14347" name="Rectangle 4"/>
          <p:cNvSpPr>
            <a:spLocks noChangeArrowheads="1"/>
          </p:cNvSpPr>
          <p:nvPr/>
        </p:nvSpPr>
        <p:spPr bwMode="auto">
          <a:xfrm>
            <a:off x="0" y="4433888"/>
            <a:ext cx="9144000" cy="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 anchor="ctr">
            <a:spAutoFit/>
          </a:bodyPr>
          <a:lstStyle/>
          <a:p>
            <a:endParaRPr lang="zh-CN" altLang="zh-CN" b="0">
              <a:ea typeface="宋体" pitchFamily="2" charset="-122"/>
            </a:endParaRPr>
          </a:p>
        </p:txBody>
      </p:sp>
      <p:sp>
        <p:nvSpPr>
          <p:cNvPr id="14348" name="Rectangle 44"/>
          <p:cNvSpPr>
            <a:spLocks noChangeArrowheads="1"/>
          </p:cNvSpPr>
          <p:nvPr/>
        </p:nvSpPr>
        <p:spPr bwMode="auto">
          <a:xfrm>
            <a:off x="107950" y="1916113"/>
            <a:ext cx="2592388" cy="534987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>
                <a:solidFill>
                  <a:srgbClr val="FF0000"/>
                </a:solidFill>
              </a:rPr>
              <a:t>解：</a:t>
            </a:r>
            <a:r>
              <a:rPr lang="en-US" altLang="zh-CN">
                <a:solidFill>
                  <a:srgbClr val="FF0000"/>
                </a:solidFill>
              </a:rPr>
              <a:t>(1)</a:t>
            </a:r>
            <a:endParaRPr lang="zh-CN" altLang="en-US"/>
          </a:p>
        </p:txBody>
      </p:sp>
      <p:sp>
        <p:nvSpPr>
          <p:cNvPr id="79928" name="Rectangle 56"/>
          <p:cNvSpPr>
            <a:spLocks noChangeArrowheads="1"/>
          </p:cNvSpPr>
          <p:nvPr/>
        </p:nvSpPr>
        <p:spPr bwMode="auto">
          <a:xfrm>
            <a:off x="0" y="2787650"/>
            <a:ext cx="9144000" cy="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spAutoFit/>
          </a:bodyPr>
          <a:lstStyle/>
          <a:p>
            <a:pPr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9932" name="Rectangle 60"/>
          <p:cNvSpPr>
            <a:spLocks noChangeArrowheads="1"/>
          </p:cNvSpPr>
          <p:nvPr/>
        </p:nvSpPr>
        <p:spPr bwMode="auto">
          <a:xfrm>
            <a:off x="0" y="2989263"/>
            <a:ext cx="9144000" cy="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spAutoFit/>
          </a:bodyPr>
          <a:lstStyle/>
          <a:p>
            <a:pPr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9943" name="Rectangle 71"/>
          <p:cNvSpPr>
            <a:spLocks noChangeArrowheads="1"/>
          </p:cNvSpPr>
          <p:nvPr/>
        </p:nvSpPr>
        <p:spPr bwMode="auto">
          <a:xfrm>
            <a:off x="0" y="3619500"/>
            <a:ext cx="9144000" cy="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spAutoFit/>
          </a:bodyPr>
          <a:lstStyle/>
          <a:p>
            <a:pPr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2" name="组合 52"/>
          <p:cNvGrpSpPr/>
          <p:nvPr/>
        </p:nvGrpSpPr>
        <p:grpSpPr bwMode="auto">
          <a:xfrm>
            <a:off x="214313" y="2857500"/>
            <a:ext cx="1900237" cy="457200"/>
            <a:chOff x="171450" y="3643313"/>
            <a:chExt cx="1900238" cy="457200"/>
          </a:xfrm>
        </p:grpSpPr>
        <p:sp>
          <p:nvSpPr>
            <p:cNvPr id="50" name="Rectangle 139"/>
            <p:cNvSpPr>
              <a:spLocks noChangeArrowheads="1"/>
            </p:cNvSpPr>
            <p:nvPr/>
          </p:nvSpPr>
          <p:spPr bwMode="auto">
            <a:xfrm>
              <a:off x="171450" y="3643313"/>
              <a:ext cx="793750" cy="457200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anchor="ctr">
              <a:spAutoFit/>
            </a:bodyPr>
            <a:lstStyle/>
            <a:p>
              <a:pPr>
                <a:defRPr/>
              </a:pPr>
              <a:r>
                <a:rPr lang="zh-CN" altLang="en-US" dirty="0">
                  <a:solidFill>
                    <a:srgbClr val="0000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华文中宋" pitchFamily="2" charset="-122"/>
                  <a:cs typeface="Times New Roman" pitchFamily="18" charset="0"/>
                </a:rPr>
                <a:t>因为</a:t>
              </a:r>
              <a:endParaRPr lang="zh-CN" altLang="en-US" b="0" dirty="0">
                <a:effectLst>
                  <a:outerShdw blurRad="38100" dist="38100" dir="2700000" algn="tl">
                    <a:srgbClr val="C0C0C0"/>
                  </a:outerShdw>
                </a:effectLst>
                <a:latin typeface="华文中宋" pitchFamily="2" charset="-122"/>
                <a:cs typeface="Times New Roman" pitchFamily="18" charset="0"/>
              </a:endParaRPr>
            </a:p>
          </p:txBody>
        </p:sp>
        <p:sp>
          <p:nvSpPr>
            <p:cNvPr id="51" name="Rectangle 140"/>
            <p:cNvSpPr>
              <a:spLocks noChangeArrowheads="1"/>
            </p:cNvSpPr>
            <p:nvPr/>
          </p:nvSpPr>
          <p:spPr bwMode="auto">
            <a:xfrm>
              <a:off x="1179513" y="3643313"/>
              <a:ext cx="892175" cy="457200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anchor="ctr">
              <a:spAutoFit/>
            </a:bodyPr>
            <a:lstStyle/>
            <a:p>
              <a:pPr>
                <a:defRPr/>
              </a:pPr>
              <a:r>
                <a:rPr lang="zh-CN" altLang="en-US" dirty="0">
                  <a:solidFill>
                    <a:srgbClr val="0000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华文中宋" pitchFamily="2" charset="-122"/>
                  <a:cs typeface="Times New Roman" pitchFamily="18" charset="0"/>
                </a:rPr>
                <a:t>极小</a:t>
              </a:r>
              <a:r>
                <a:rPr lang="zh-CN" altLang="en-US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华文中宋" pitchFamily="2" charset="-122"/>
                  <a:cs typeface="Times New Roman" pitchFamily="18" charset="0"/>
                </a:rPr>
                <a:t> </a:t>
              </a:r>
              <a:endParaRPr lang="zh-CN" altLang="en-US" b="0" dirty="0">
                <a:effectLst>
                  <a:outerShdw blurRad="38100" dist="38100" dir="2700000" algn="tl">
                    <a:srgbClr val="C0C0C0"/>
                  </a:outerShdw>
                </a:effectLst>
                <a:latin typeface="华文中宋" pitchFamily="2" charset="-122"/>
                <a:cs typeface="Times New Roman" pitchFamily="18" charset="0"/>
              </a:endParaRPr>
            </a:p>
          </p:txBody>
        </p:sp>
        <p:pic>
          <p:nvPicPr>
            <p:cNvPr id="14394" name="Picture 153"/>
            <p:cNvPicPr>
              <a:picLocks noChangeAspect="1" noChangeArrowheads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 bwMode="auto">
            <a:xfrm>
              <a:off x="857250" y="3714750"/>
              <a:ext cx="409575" cy="352425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</p:pic>
      </p:grpSp>
      <p:sp>
        <p:nvSpPr>
          <p:cNvPr id="48" name="Rectangle 136"/>
          <p:cNvSpPr>
            <a:spLocks noChangeArrowheads="1"/>
          </p:cNvSpPr>
          <p:nvPr/>
        </p:nvSpPr>
        <p:spPr bwMode="auto">
          <a:xfrm>
            <a:off x="1285875" y="1955800"/>
            <a:ext cx="3571875" cy="461963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r>
              <a:rPr lang="zh-CN" altLang="en-US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itchFamily="2" charset="-122"/>
              </a:rPr>
              <a:t>单缝衍射明纹中心</a:t>
            </a:r>
            <a:endParaRPr lang="zh-CN" altLang="en-US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pic>
        <p:nvPicPr>
          <p:cNvPr id="39942" name="Picture 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71688" y="2428875"/>
            <a:ext cx="2667000" cy="8001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</p:pic>
      <p:sp>
        <p:nvSpPr>
          <p:cNvPr id="54" name="矩形 53"/>
          <p:cNvSpPr>
            <a:spLocks noChangeArrowheads="1"/>
          </p:cNvSpPr>
          <p:nvPr/>
        </p:nvSpPr>
        <p:spPr bwMode="auto">
          <a:xfrm>
            <a:off x="285750" y="4071938"/>
            <a:ext cx="6786563" cy="46196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>
                <a:latin typeface="华文中宋" pitchFamily="2" charset="-122"/>
              </a:rPr>
              <a:t>将</a:t>
            </a:r>
            <a:r>
              <a:rPr lang="en-US" altLang="zh-CN">
                <a:latin typeface="华文中宋" pitchFamily="2" charset="-122"/>
              </a:rPr>
              <a:t>a=0.6mm</a:t>
            </a:r>
            <a:r>
              <a:rPr lang="zh-CN" altLang="en-US">
                <a:latin typeface="华文中宋" pitchFamily="2" charset="-122"/>
              </a:rPr>
              <a:t>，</a:t>
            </a:r>
            <a:r>
              <a:rPr lang="en-US" altLang="zh-CN">
                <a:latin typeface="华文中宋" pitchFamily="2" charset="-122"/>
              </a:rPr>
              <a:t>D=40cm</a:t>
            </a:r>
            <a:r>
              <a:rPr lang="zh-CN" altLang="en-US">
                <a:latin typeface="华文中宋" pitchFamily="2" charset="-122"/>
              </a:rPr>
              <a:t>，</a:t>
            </a:r>
            <a:r>
              <a:rPr lang="en-US" altLang="zh-CN" i="1">
                <a:cs typeface="Times New Roman" pitchFamily="18" charset="0"/>
              </a:rPr>
              <a:t> x</a:t>
            </a:r>
            <a:r>
              <a:rPr lang="en-US" altLang="zh-CN">
                <a:latin typeface="华文中宋" pitchFamily="2" charset="-122"/>
              </a:rPr>
              <a:t>=1.4cm</a:t>
            </a:r>
            <a:r>
              <a:rPr lang="zh-CN" altLang="en-US">
                <a:latin typeface="华文中宋" pitchFamily="2" charset="-122"/>
              </a:rPr>
              <a:t>代入，得</a:t>
            </a:r>
            <a:endParaRPr lang="zh-CN" altLang="en-US"/>
          </a:p>
        </p:txBody>
      </p:sp>
      <p:pic>
        <p:nvPicPr>
          <p:cNvPr id="39944" name="Picture 8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00238" y="3214688"/>
            <a:ext cx="4600575" cy="89535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</p:pic>
      <p:grpSp>
        <p:nvGrpSpPr>
          <p:cNvPr id="14357" name="组合 55"/>
          <p:cNvGrpSpPr/>
          <p:nvPr/>
        </p:nvGrpSpPr>
        <p:grpSpPr bwMode="auto">
          <a:xfrm>
            <a:off x="6143625" y="1857375"/>
            <a:ext cx="2857500" cy="1670050"/>
            <a:chOff x="4929190" y="3714752"/>
            <a:chExt cx="3571875" cy="2312987"/>
          </a:xfrm>
        </p:grpSpPr>
        <p:sp>
          <p:nvSpPr>
            <p:cNvPr id="57" name="AutoShape 93"/>
            <p:cNvSpPr>
              <a:spLocks noChangeAspect="1" noChangeArrowheads="1"/>
            </p:cNvSpPr>
            <p:nvPr/>
          </p:nvSpPr>
          <p:spPr bwMode="auto">
            <a:xfrm>
              <a:off x="4929190" y="3758725"/>
              <a:ext cx="3571875" cy="2269014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8" name="Line 94"/>
            <p:cNvSpPr>
              <a:spLocks noChangeShapeType="1"/>
            </p:cNvSpPr>
            <p:nvPr/>
          </p:nvSpPr>
          <p:spPr bwMode="auto">
            <a:xfrm>
              <a:off x="4945065" y="4688758"/>
              <a:ext cx="1305719" cy="0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</a:ln>
          </p:spPr>
          <p:txBody>
            <a:bodyPr anchor="ctr"/>
            <a:lstStyle/>
            <a:p>
              <a:pPr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9" name="Line 95"/>
            <p:cNvSpPr>
              <a:spLocks noChangeShapeType="1"/>
            </p:cNvSpPr>
            <p:nvPr/>
          </p:nvSpPr>
          <p:spPr bwMode="auto">
            <a:xfrm>
              <a:off x="4945065" y="5187852"/>
              <a:ext cx="1305719" cy="0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</a:ln>
          </p:spPr>
          <p:txBody>
            <a:bodyPr anchor="ctr"/>
            <a:lstStyle/>
            <a:p>
              <a:pPr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60" name="Line 97"/>
            <p:cNvSpPr>
              <a:spLocks noChangeShapeType="1"/>
            </p:cNvSpPr>
            <p:nvPr/>
          </p:nvSpPr>
          <p:spPr bwMode="auto">
            <a:xfrm>
              <a:off x="7967269" y="4354562"/>
              <a:ext cx="533796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61" name="Line 99"/>
            <p:cNvSpPr>
              <a:spLocks noChangeShapeType="1"/>
            </p:cNvSpPr>
            <p:nvPr/>
          </p:nvSpPr>
          <p:spPr bwMode="auto">
            <a:xfrm>
              <a:off x="4929190" y="4939405"/>
              <a:ext cx="3571875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prstDash val="lgDashDot"/>
              <a:round/>
              <a:headEnd type="none" w="sm" len="lg"/>
              <a:tailEnd type="none" w="sm" len="lg"/>
            </a:ln>
          </p:spPr>
          <p:txBody>
            <a:bodyPr anchor="ctr"/>
            <a:lstStyle/>
            <a:p>
              <a:pPr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grpSp>
          <p:nvGrpSpPr>
            <p:cNvPr id="14376" name="Group 100"/>
            <p:cNvGrpSpPr/>
            <p:nvPr/>
          </p:nvGrpSpPr>
          <p:grpSpPr bwMode="auto">
            <a:xfrm>
              <a:off x="4952482" y="3714766"/>
              <a:ext cx="3495080" cy="2229176"/>
              <a:chOff x="1842" y="10361"/>
              <a:chExt cx="5221" cy="2784"/>
            </a:xfrm>
          </p:grpSpPr>
          <p:grpSp>
            <p:nvGrpSpPr>
              <p:cNvPr id="14380" name="Group 101"/>
              <p:cNvGrpSpPr/>
              <p:nvPr/>
            </p:nvGrpSpPr>
            <p:grpSpPr bwMode="auto">
              <a:xfrm>
                <a:off x="2836" y="11196"/>
                <a:ext cx="718" cy="351"/>
                <a:chOff x="2065" y="3150"/>
                <a:chExt cx="1049" cy="162"/>
              </a:xfrm>
            </p:grpSpPr>
            <p:sp>
              <p:nvSpPr>
                <p:cNvPr id="83" name="Freeform 102"/>
                <p:cNvSpPr/>
                <p:nvPr/>
              </p:nvSpPr>
              <p:spPr bwMode="auto">
                <a:xfrm>
                  <a:off x="2065" y="3150"/>
                  <a:ext cx="1048" cy="162"/>
                </a:xfrm>
                <a:custGeom>
                  <a:avLst/>
                  <a:gdLst/>
                  <a:ahLst/>
                  <a:cxnLst>
                    <a:cxn ang="0">
                      <a:pos x="1044" y="0"/>
                    </a:cxn>
                    <a:cxn ang="0">
                      <a:pos x="0" y="162"/>
                    </a:cxn>
                    <a:cxn ang="0">
                      <a:pos x="1050" y="162"/>
                    </a:cxn>
                    <a:cxn ang="0">
                      <a:pos x="1044" y="0"/>
                    </a:cxn>
                  </a:cxnLst>
                  <a:rect l="0" t="0" r="r" b="b"/>
                  <a:pathLst>
                    <a:path w="1050" h="162">
                      <a:moveTo>
                        <a:pt x="1044" y="0"/>
                      </a:moveTo>
                      <a:lnTo>
                        <a:pt x="0" y="162"/>
                      </a:lnTo>
                      <a:lnTo>
                        <a:pt x="1050" y="162"/>
                      </a:lnTo>
                      <a:lnTo>
                        <a:pt x="1044" y="0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FF0000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 cap="flat" cmpd="sng">
                  <a:noFill/>
                  <a:prstDash val="solid"/>
                  <a:round/>
                  <a:headEnd type="none" w="med" len="med"/>
                  <a:tailEnd type="none" w="sm" len="lg"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84" name="Line 103"/>
                <p:cNvSpPr>
                  <a:spLocks noChangeShapeType="1"/>
                </p:cNvSpPr>
                <p:nvPr/>
              </p:nvSpPr>
              <p:spPr bwMode="auto">
                <a:xfrm>
                  <a:off x="2065" y="3312"/>
                  <a:ext cx="862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 type="none" w="sm" len="lg"/>
                  <a:tailEnd type="none" w="sm" len="lg"/>
                </a:ln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sp>
            <p:nvSpPr>
              <p:cNvPr id="67" name="Rectangle 104"/>
              <p:cNvSpPr>
                <a:spLocks noChangeArrowheads="1"/>
              </p:cNvSpPr>
              <p:nvPr/>
            </p:nvSpPr>
            <p:spPr bwMode="auto">
              <a:xfrm>
                <a:off x="6325" y="10644"/>
                <a:ext cx="104" cy="2501"/>
              </a:xfrm>
              <a:prstGeom prst="rect">
                <a:avLst/>
              </a:prstGeom>
              <a:gradFill rotWithShape="0">
                <a:gsLst>
                  <a:gs pos="0">
                    <a:srgbClr val="FFFFFF">
                      <a:gamma/>
                      <a:shade val="0"/>
                      <a:invGamma/>
                    </a:srgbClr>
                  </a:gs>
                  <a:gs pos="100000">
                    <a:srgbClr val="FFFFFF"/>
                  </a:gs>
                </a:gsLst>
                <a:lin ang="0" scaled="1"/>
              </a:gradFill>
              <a:ln w="19050">
                <a:solidFill>
                  <a:srgbClr val="000000"/>
                </a:solidFill>
                <a:miter lim="800000"/>
              </a:ln>
            </p:spPr>
            <p:txBody>
              <a:bodyPr anchor="ctr"/>
              <a:lstStyle/>
              <a:p>
                <a:pPr>
                  <a:defRPr/>
                </a:pPr>
                <a:endParaRPr lang="zh-CN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68" name="Freeform 105"/>
              <p:cNvSpPr/>
              <p:nvPr/>
            </p:nvSpPr>
            <p:spPr bwMode="auto">
              <a:xfrm>
                <a:off x="2030" y="11544"/>
                <a:ext cx="0" cy="75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348"/>
                  </a:cxn>
                </a:cxnLst>
                <a:rect l="0" t="0" r="r" b="b"/>
                <a:pathLst>
                  <a:path w="1" h="348">
                    <a:moveTo>
                      <a:pt x="0" y="0"/>
                    </a:moveTo>
                    <a:lnTo>
                      <a:pt x="0" y="348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 type="triangle" w="sm" len="lg"/>
                <a:tailEnd type="triangle" w="sm" len="lg"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graphicFrame>
            <p:nvGraphicFramePr>
              <p:cNvPr id="14338" name="Object 4"/>
              <p:cNvGraphicFramePr>
                <a:graphicFrameLocks noChangeAspect="1"/>
              </p:cNvGraphicFramePr>
              <p:nvPr/>
            </p:nvGraphicFramePr>
            <p:xfrm>
              <a:off x="2366" y="10361"/>
              <a:ext cx="704" cy="41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4337" name="Equation" r:id="rId4" imgW="8229600" imgH="4876800" progId="">
                      <p:embed/>
                    </p:oleObj>
                  </mc:Choice>
                  <mc:Fallback>
                    <p:oleObj name="Equation" r:id="rId4" imgW="8229600" imgH="4876800" progId="">
                      <p:embed/>
                      <p:pic>
                        <p:nvPicPr>
                          <p:cNvPr id="0" name="Object 4"/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5"/>
                          <a:stretch>
                            <a:fillRect/>
                          </a:stretch>
                        </p:blipFill>
                        <p:spPr>
                          <a:xfrm>
                            <a:off x="2366" y="10361"/>
                            <a:ext cx="704" cy="417"/>
                          </a:xfrm>
                          <a:prstGeom prst="rect">
                            <a:avLst/>
                          </a:prstGeom>
                          <a:noFill/>
                          <a:ln w="9525">
                            <a:noFill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4339" name="Object 5"/>
              <p:cNvGraphicFramePr>
                <a:graphicFrameLocks noChangeAspect="1"/>
              </p:cNvGraphicFramePr>
              <p:nvPr/>
            </p:nvGraphicFramePr>
            <p:xfrm>
              <a:off x="5678" y="10505"/>
              <a:ext cx="360" cy="42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4339" name="Equation" r:id="rId6" imgW="3352800" imgH="3962400" progId="">
                      <p:embed/>
                    </p:oleObj>
                  </mc:Choice>
                  <mc:Fallback>
                    <p:oleObj name="Equation" r:id="rId6" imgW="3352800" imgH="3962400" progId="">
                      <p:embed/>
                      <p:pic>
                        <p:nvPicPr>
                          <p:cNvPr id="0" name="Object 5"/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7"/>
                          <a:stretch>
                            <a:fillRect/>
                          </a:stretch>
                        </p:blipFill>
                        <p:spPr>
                          <a:xfrm>
                            <a:off x="5678" y="10505"/>
                            <a:ext cx="360" cy="428"/>
                          </a:xfrm>
                          <a:prstGeom prst="rect">
                            <a:avLst/>
                          </a:prstGeom>
                          <a:noFill/>
                          <a:ln w="9525">
                            <a:noFill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71" name="Rectangle 108"/>
              <p:cNvSpPr>
                <a:spLocks noChangeArrowheads="1"/>
              </p:cNvSpPr>
              <p:nvPr/>
            </p:nvSpPr>
            <p:spPr bwMode="auto">
              <a:xfrm>
                <a:off x="2759" y="10852"/>
                <a:ext cx="80" cy="703"/>
              </a:xfrm>
              <a:prstGeom prst="rect">
                <a:avLst/>
              </a:prstGeom>
              <a:solidFill>
                <a:srgbClr val="663300"/>
              </a:solidFill>
              <a:ln w="19050">
                <a:solidFill>
                  <a:srgbClr val="000000"/>
                </a:solidFill>
                <a:miter lim="800000"/>
              </a:ln>
            </p:spPr>
            <p:txBody>
              <a:bodyPr anchor="ctr"/>
              <a:lstStyle/>
              <a:p>
                <a:pPr>
                  <a:defRPr/>
                </a:pPr>
                <a:endParaRPr lang="zh-CN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72" name="Rectangle 109"/>
              <p:cNvSpPr>
                <a:spLocks noChangeArrowheads="1"/>
              </p:cNvSpPr>
              <p:nvPr/>
            </p:nvSpPr>
            <p:spPr bwMode="auto">
              <a:xfrm>
                <a:off x="2759" y="12206"/>
                <a:ext cx="80" cy="626"/>
              </a:xfrm>
              <a:prstGeom prst="rect">
                <a:avLst/>
              </a:prstGeom>
              <a:solidFill>
                <a:srgbClr val="663300"/>
              </a:solidFill>
              <a:ln w="19050">
                <a:solidFill>
                  <a:srgbClr val="000000"/>
                </a:solidFill>
                <a:miter lim="800000"/>
              </a:ln>
            </p:spPr>
            <p:txBody>
              <a:bodyPr anchor="ctr"/>
              <a:lstStyle/>
              <a:p>
                <a:pPr>
                  <a:defRPr/>
                </a:pPr>
                <a:endParaRPr lang="zh-CN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73" name="Line 110"/>
              <p:cNvSpPr>
                <a:spLocks noChangeShapeType="1"/>
              </p:cNvSpPr>
              <p:nvPr/>
            </p:nvSpPr>
            <p:spPr bwMode="auto">
              <a:xfrm flipV="1">
                <a:off x="2759" y="11341"/>
                <a:ext cx="542" cy="239"/>
              </a:xfrm>
              <a:prstGeom prst="line">
                <a:avLst/>
              </a:prstGeom>
              <a:noFill/>
              <a:ln w="19050">
                <a:solidFill>
                  <a:srgbClr val="FF6600"/>
                </a:solidFill>
                <a:round/>
              </a:ln>
            </p:spPr>
            <p:txBody>
              <a:bodyPr anchor="ctr"/>
              <a:lstStyle/>
              <a:p>
                <a:pPr>
                  <a:defRPr/>
                </a:pPr>
                <a:endParaRPr lang="zh-CN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74" name="Line 111"/>
              <p:cNvSpPr>
                <a:spLocks noChangeShapeType="1"/>
              </p:cNvSpPr>
              <p:nvPr/>
            </p:nvSpPr>
            <p:spPr bwMode="auto">
              <a:xfrm flipV="1">
                <a:off x="2759" y="11896"/>
                <a:ext cx="1026" cy="349"/>
              </a:xfrm>
              <a:prstGeom prst="line">
                <a:avLst/>
              </a:prstGeom>
              <a:noFill/>
              <a:ln w="19050">
                <a:solidFill>
                  <a:srgbClr val="FF6600"/>
                </a:solidFill>
                <a:round/>
              </a:ln>
            </p:spPr>
            <p:txBody>
              <a:bodyPr anchor="ctr"/>
              <a:lstStyle/>
              <a:p>
                <a:pPr>
                  <a:defRPr/>
                </a:pPr>
                <a:endParaRPr lang="zh-CN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75" name="Line 112"/>
              <p:cNvSpPr>
                <a:spLocks noChangeShapeType="1"/>
              </p:cNvSpPr>
              <p:nvPr/>
            </p:nvSpPr>
            <p:spPr bwMode="auto">
              <a:xfrm flipV="1">
                <a:off x="3301" y="11166"/>
                <a:ext cx="3148" cy="176"/>
              </a:xfrm>
              <a:prstGeom prst="line">
                <a:avLst/>
              </a:prstGeom>
              <a:noFill/>
              <a:ln w="19050">
                <a:solidFill>
                  <a:srgbClr val="FF6600"/>
                </a:solidFill>
                <a:round/>
              </a:ln>
            </p:spPr>
            <p:txBody>
              <a:bodyPr anchor="ctr"/>
              <a:lstStyle/>
              <a:p>
                <a:pPr>
                  <a:defRPr/>
                </a:pPr>
                <a:endParaRPr lang="zh-CN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76" name="Line 113"/>
              <p:cNvSpPr>
                <a:spLocks noChangeShapeType="1"/>
              </p:cNvSpPr>
              <p:nvPr/>
            </p:nvSpPr>
            <p:spPr bwMode="auto">
              <a:xfrm flipV="1">
                <a:off x="3681" y="11166"/>
                <a:ext cx="2668" cy="774"/>
              </a:xfrm>
              <a:prstGeom prst="line">
                <a:avLst/>
              </a:prstGeom>
              <a:noFill/>
              <a:ln w="19050">
                <a:solidFill>
                  <a:srgbClr val="FF6600"/>
                </a:solidFill>
                <a:round/>
              </a:ln>
            </p:spPr>
            <p:txBody>
              <a:bodyPr anchor="ctr"/>
              <a:lstStyle/>
              <a:p>
                <a:pPr>
                  <a:defRPr/>
                </a:pPr>
                <a:endParaRPr lang="zh-CN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graphicFrame>
            <p:nvGraphicFramePr>
              <p:cNvPr id="14340" name="Object 6"/>
              <p:cNvGraphicFramePr>
                <a:graphicFrameLocks noChangeAspect="1"/>
              </p:cNvGraphicFramePr>
              <p:nvPr/>
            </p:nvGraphicFramePr>
            <p:xfrm>
              <a:off x="6447" y="11895"/>
              <a:ext cx="403" cy="44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4340" name="Equation" r:id="rId8" imgW="3048000" imgH="3352800" progId="">
                      <p:embed/>
                    </p:oleObj>
                  </mc:Choice>
                  <mc:Fallback>
                    <p:oleObj name="Equation" r:id="rId8" imgW="3048000" imgH="3352800" progId="">
                      <p:embed/>
                      <p:pic>
                        <p:nvPicPr>
                          <p:cNvPr id="0" name="Object 6"/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9"/>
                          <a:stretch>
                            <a:fillRect/>
                          </a:stretch>
                        </p:blipFill>
                        <p:spPr>
                          <a:xfrm>
                            <a:off x="6447" y="11895"/>
                            <a:ext cx="403" cy="443"/>
                          </a:xfrm>
                          <a:prstGeom prst="rect">
                            <a:avLst/>
                          </a:prstGeom>
                          <a:noFill/>
                          <a:ln w="9525">
                            <a:noFill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4341" name="Object 7"/>
              <p:cNvGraphicFramePr>
                <a:graphicFrameLocks noChangeAspect="1"/>
              </p:cNvGraphicFramePr>
              <p:nvPr/>
            </p:nvGraphicFramePr>
            <p:xfrm>
              <a:off x="2170" y="11558"/>
              <a:ext cx="482" cy="53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4341" name="Equation" r:id="rId10" imgW="3048000" imgH="3352800" progId="">
                      <p:embed/>
                    </p:oleObj>
                  </mc:Choice>
                  <mc:Fallback>
                    <p:oleObj name="Equation" r:id="rId10" imgW="3048000" imgH="3352800" progId="">
                      <p:embed/>
                      <p:pic>
                        <p:nvPicPr>
                          <p:cNvPr id="0" name="Object 7"/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11"/>
                          <a:stretch>
                            <a:fillRect/>
                          </a:stretch>
                        </p:blipFill>
                        <p:spPr>
                          <a:xfrm>
                            <a:off x="2170" y="11558"/>
                            <a:ext cx="482" cy="533"/>
                          </a:xfrm>
                          <a:prstGeom prst="rect">
                            <a:avLst/>
                          </a:prstGeom>
                          <a:noFill/>
                          <a:ln w="9525">
                            <a:noFill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4342" name="Object 8"/>
              <p:cNvGraphicFramePr>
                <a:graphicFrameLocks noChangeAspect="1"/>
              </p:cNvGraphicFramePr>
              <p:nvPr/>
            </p:nvGraphicFramePr>
            <p:xfrm>
              <a:off x="3515" y="11197"/>
              <a:ext cx="358" cy="50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4342" name="Equation" r:id="rId12" imgW="3048000" imgH="4267200" progId="">
                      <p:embed/>
                    </p:oleObj>
                  </mc:Choice>
                  <mc:Fallback>
                    <p:oleObj name="Equation" r:id="rId12" imgW="3048000" imgH="4267200" progId="">
                      <p:embed/>
                      <p:pic>
                        <p:nvPicPr>
                          <p:cNvPr id="0" name="Object 8"/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13"/>
                          <a:stretch>
                            <a:fillRect/>
                          </a:stretch>
                        </p:blipFill>
                        <p:spPr>
                          <a:xfrm>
                            <a:off x="3515" y="11197"/>
                            <a:ext cx="358" cy="502"/>
                          </a:xfrm>
                          <a:prstGeom prst="rect">
                            <a:avLst/>
                          </a:prstGeom>
                          <a:noFill/>
                          <a:ln w="9525">
                            <a:noFill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80" name="Line 122"/>
              <p:cNvSpPr>
                <a:spLocks noChangeShapeType="1"/>
              </p:cNvSpPr>
              <p:nvPr/>
            </p:nvSpPr>
            <p:spPr bwMode="auto">
              <a:xfrm>
                <a:off x="6669" y="11166"/>
                <a:ext cx="0" cy="730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 type="triangle" w="sm" len="lg"/>
                <a:tailEnd type="triangle" w="sm" len="lg"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graphicFrame>
            <p:nvGraphicFramePr>
              <p:cNvPr id="14343" name="Object 11"/>
              <p:cNvGraphicFramePr>
                <a:graphicFrameLocks noChangeAspect="1"/>
              </p:cNvGraphicFramePr>
              <p:nvPr/>
            </p:nvGraphicFramePr>
            <p:xfrm>
              <a:off x="1842" y="10953"/>
              <a:ext cx="476" cy="60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4343" name="Equation" r:id="rId14" imgW="3352800" imgH="4267200" progId="">
                      <p:embed/>
                    </p:oleObj>
                  </mc:Choice>
                  <mc:Fallback>
                    <p:oleObj name="Equation" r:id="rId14" imgW="3352800" imgH="4267200" progId="">
                      <p:embed/>
                      <p:pic>
                        <p:nvPicPr>
                          <p:cNvPr id="0" name="Object 11"/>
                          <p:cNvPicPr preferRelativeResize="0">
                            <a:picLocks noChangeAspect="1"/>
                          </p:cNvPicPr>
                          <p:nvPr/>
                        </p:nvPicPr>
                        <p:blipFill>
                          <a:blip r:embed="rId15"/>
                          <a:stretch>
                            <a:fillRect/>
                          </a:stretch>
                        </p:blipFill>
                        <p:spPr>
                          <a:xfrm>
                            <a:off x="1842" y="10953"/>
                            <a:ext cx="476" cy="605"/>
                          </a:xfrm>
                          <a:prstGeom prst="rect">
                            <a:avLst/>
                          </a:prstGeom>
                          <a:noFill/>
                          <a:ln w="9525">
                            <a:noFill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4344" name="Object 12"/>
              <p:cNvGraphicFramePr>
                <a:graphicFrameLocks noChangeAspect="1"/>
              </p:cNvGraphicFramePr>
              <p:nvPr/>
            </p:nvGraphicFramePr>
            <p:xfrm>
              <a:off x="6660" y="11266"/>
              <a:ext cx="403" cy="44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4344" name="Equation" r:id="rId16" imgW="3048000" imgH="3352800" progId="">
                      <p:embed/>
                    </p:oleObj>
                  </mc:Choice>
                  <mc:Fallback>
                    <p:oleObj name="Equation" r:id="rId16" imgW="3048000" imgH="3352800" progId="">
                      <p:embed/>
                      <p:pic>
                        <p:nvPicPr>
                          <p:cNvPr id="0" name="Object 12"/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17"/>
                          <a:stretch>
                            <a:fillRect/>
                          </a:stretch>
                        </p:blipFill>
                        <p:spPr>
                          <a:xfrm>
                            <a:off x="6660" y="11266"/>
                            <a:ext cx="403" cy="445"/>
                          </a:xfrm>
                          <a:prstGeom prst="rect">
                            <a:avLst/>
                          </a:prstGeom>
                          <a:noFill/>
                          <a:ln w="9525">
                            <a:noFill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cxnSp>
          <p:nvCxnSpPr>
            <p:cNvPr id="14377" name="直接箭头连接符 46"/>
            <p:cNvCxnSpPr>
              <a:cxnSpLocks noChangeShapeType="1"/>
              <a:stCxn id="72" idx="2"/>
            </p:cNvCxnSpPr>
            <p:nvPr/>
          </p:nvCxnSpPr>
          <p:spPr bwMode="auto">
            <a:xfrm rot="5400000" flipH="1" flipV="1">
              <a:off x="6749622" y="4513361"/>
              <a:ext cx="22777" cy="2337105"/>
            </a:xfrm>
            <a:prstGeom prst="straightConnector1">
              <a:avLst/>
            </a:prstGeom>
            <a:noFill/>
            <a:ln w="12700" cap="sq" algn="ctr">
              <a:solidFill>
                <a:schemeClr val="tx1"/>
              </a:solidFill>
              <a:round/>
              <a:headEnd type="arrow" w="med" len="med"/>
              <a:tailEnd type="arrow" w="med" len="med"/>
            </a:ln>
          </p:spPr>
        </p:cxnSp>
        <p:sp>
          <p:nvSpPr>
            <p:cNvPr id="64" name="矩形 63"/>
            <p:cNvSpPr/>
            <p:nvPr/>
          </p:nvSpPr>
          <p:spPr bwMode="auto">
            <a:xfrm>
              <a:off x="6572253" y="5242819"/>
              <a:ext cx="432594" cy="46171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zh-CN" dirty="0">
                  <a:latin typeface="华文中宋" pitchFamily="2" charset="-122"/>
                </a:rPr>
                <a:t>D</a:t>
              </a:r>
              <a:endPara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65" name="Oval 82"/>
            <p:cNvSpPr>
              <a:spLocks noChangeArrowheads="1"/>
            </p:cNvSpPr>
            <p:nvPr/>
          </p:nvSpPr>
          <p:spPr bwMode="auto">
            <a:xfrm>
              <a:off x="5715003" y="4070934"/>
              <a:ext cx="123031" cy="1552252"/>
            </a:xfrm>
            <a:prstGeom prst="ellipse">
              <a:avLst/>
            </a:prstGeom>
            <a:solidFill>
              <a:srgbClr val="B5E9E8"/>
            </a:solidFill>
            <a:ln w="9525">
              <a:solidFill>
                <a:schemeClr val="bg2"/>
              </a:solidFill>
              <a:rou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85" name="矩形 84"/>
          <p:cNvSpPr>
            <a:spLocks noChangeArrowheads="1"/>
          </p:cNvSpPr>
          <p:nvPr/>
        </p:nvSpPr>
        <p:spPr bwMode="auto">
          <a:xfrm>
            <a:off x="285750" y="4786313"/>
            <a:ext cx="1000125" cy="46196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/>
              <a:t>仅当</a:t>
            </a:r>
            <a:endParaRPr lang="zh-CN" altLang="en-US"/>
          </a:p>
        </p:txBody>
      </p:sp>
      <p:grpSp>
        <p:nvGrpSpPr>
          <p:cNvPr id="6" name="组合 92"/>
          <p:cNvGrpSpPr/>
          <p:nvPr/>
        </p:nvGrpSpPr>
        <p:grpSpPr bwMode="auto">
          <a:xfrm>
            <a:off x="1500188" y="4572000"/>
            <a:ext cx="2571750" cy="573088"/>
            <a:chOff x="1571604" y="5032835"/>
            <a:chExt cx="2571768" cy="572342"/>
          </a:xfrm>
        </p:grpSpPr>
        <p:sp>
          <p:nvSpPr>
            <p:cNvPr id="14369" name="矩形 85"/>
            <p:cNvSpPr>
              <a:spLocks noChangeArrowheads="1"/>
            </p:cNvSpPr>
            <p:nvPr/>
          </p:nvSpPr>
          <p:spPr bwMode="auto">
            <a:xfrm>
              <a:off x="1571604" y="5143512"/>
              <a:ext cx="1000132" cy="46166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/>
                <a:t>k=3,</a:t>
              </a:r>
              <a:endParaRPr lang="zh-CN" altLang="en-US"/>
            </a:p>
          </p:txBody>
        </p:sp>
        <p:pic>
          <p:nvPicPr>
            <p:cNvPr id="14370" name="Picture 16"/>
            <p:cNvPicPr>
              <a:picLocks noChangeAspect="1" noChangeArrowheads="1"/>
            </p:cNvPicPr>
            <p:nvPr/>
          </p:nvPicPr>
          <p:blipFill>
            <a:blip r:embed="rId18"/>
            <a:srcRect/>
            <a:stretch>
              <a:fillRect/>
            </a:stretch>
          </p:blipFill>
          <p:spPr bwMode="auto">
            <a:xfrm>
              <a:off x="2619372" y="5032835"/>
              <a:ext cx="1524000" cy="561975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</p:pic>
      </p:grpSp>
      <p:grpSp>
        <p:nvGrpSpPr>
          <p:cNvPr id="7" name="组合 93"/>
          <p:cNvGrpSpPr/>
          <p:nvPr/>
        </p:nvGrpSpPr>
        <p:grpSpPr bwMode="auto">
          <a:xfrm>
            <a:off x="1500188" y="5143500"/>
            <a:ext cx="2552700" cy="609600"/>
            <a:chOff x="1571604" y="5572140"/>
            <a:chExt cx="2552707" cy="609600"/>
          </a:xfrm>
        </p:grpSpPr>
        <p:sp>
          <p:nvSpPr>
            <p:cNvPr id="14367" name="矩形 86"/>
            <p:cNvSpPr>
              <a:spLocks noChangeArrowheads="1"/>
            </p:cNvSpPr>
            <p:nvPr/>
          </p:nvSpPr>
          <p:spPr bwMode="auto">
            <a:xfrm>
              <a:off x="1571604" y="5715016"/>
              <a:ext cx="1000132" cy="46166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/>
                <a:t>k=4,</a:t>
              </a:r>
              <a:endParaRPr lang="zh-CN" altLang="en-US"/>
            </a:p>
          </p:txBody>
        </p:sp>
        <p:pic>
          <p:nvPicPr>
            <p:cNvPr id="14368" name="Picture 17"/>
            <p:cNvPicPr>
              <a:picLocks noChangeAspect="1" noChangeArrowheads="1"/>
            </p:cNvPicPr>
            <p:nvPr/>
          </p:nvPicPr>
          <p:blipFill>
            <a:blip r:embed="rId19"/>
            <a:srcRect/>
            <a:stretch>
              <a:fillRect/>
            </a:stretch>
          </p:blipFill>
          <p:spPr bwMode="auto">
            <a:xfrm>
              <a:off x="2571736" y="5572140"/>
              <a:ext cx="1552575" cy="609600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</p:pic>
      </p:grpSp>
      <p:sp>
        <p:nvSpPr>
          <p:cNvPr id="90" name="矩形 89"/>
          <p:cNvSpPr>
            <a:spLocks noChangeArrowheads="1"/>
          </p:cNvSpPr>
          <p:nvPr/>
        </p:nvSpPr>
        <p:spPr bwMode="auto">
          <a:xfrm>
            <a:off x="1357313" y="5786438"/>
            <a:ext cx="2928937" cy="46196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/>
              <a:t>属于可见光范围</a:t>
            </a:r>
            <a:endParaRPr lang="zh-CN" altLang="en-US"/>
          </a:p>
        </p:txBody>
      </p:sp>
      <p:pic>
        <p:nvPicPr>
          <p:cNvPr id="14362" name="Picture 16"/>
          <p:cNvPicPr>
            <a:picLocks noChangeAspect="1" noChangeArrowheads="1"/>
          </p:cNvPicPr>
          <p:nvPr/>
        </p:nvPicPr>
        <p:blipFill>
          <a:blip r:embed="rId18"/>
          <a:srcRect/>
          <a:stretch>
            <a:fillRect/>
          </a:stretch>
        </p:blipFill>
        <p:spPr bwMode="auto">
          <a:xfrm>
            <a:off x="3357563" y="723900"/>
            <a:ext cx="1524000" cy="56197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</p:pic>
      <p:pic>
        <p:nvPicPr>
          <p:cNvPr id="14363" name="Picture 17"/>
          <p:cNvPicPr>
            <a:picLocks noChangeAspect="1" noChangeArrowheads="1"/>
          </p:cNvPicPr>
          <p:nvPr/>
        </p:nvPicPr>
        <p:blipFill>
          <a:blip r:embed="rId19"/>
          <a:srcRect/>
          <a:stretch>
            <a:fillRect/>
          </a:stretch>
        </p:blipFill>
        <p:spPr bwMode="auto">
          <a:xfrm>
            <a:off x="5643563" y="642938"/>
            <a:ext cx="1552575" cy="6096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</p:pic>
      <p:sp>
        <p:nvSpPr>
          <p:cNvPr id="95" name="矩形 94"/>
          <p:cNvSpPr>
            <a:spLocks noChangeArrowheads="1"/>
          </p:cNvSpPr>
          <p:nvPr/>
        </p:nvSpPr>
        <p:spPr bwMode="auto">
          <a:xfrm>
            <a:off x="4714875" y="4643438"/>
            <a:ext cx="3286125" cy="46196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>
                <a:solidFill>
                  <a:srgbClr val="FF0000"/>
                </a:solidFill>
                <a:latin typeface="华文中宋" pitchFamily="2" charset="-122"/>
              </a:rPr>
              <a:t>（</a:t>
            </a:r>
            <a:r>
              <a:rPr lang="en-US" altLang="zh-CN">
                <a:solidFill>
                  <a:srgbClr val="FF0000"/>
                </a:solidFill>
                <a:latin typeface="华文中宋" pitchFamily="2" charset="-122"/>
              </a:rPr>
              <a:t>2</a:t>
            </a:r>
            <a:r>
              <a:rPr lang="zh-CN" altLang="en-US">
                <a:solidFill>
                  <a:srgbClr val="FF0000"/>
                </a:solidFill>
                <a:latin typeface="华文中宋" pitchFamily="2" charset="-122"/>
              </a:rPr>
              <a:t>）</a:t>
            </a:r>
            <a:r>
              <a:rPr lang="en-US" altLang="zh-CN">
                <a:solidFill>
                  <a:srgbClr val="FF0000"/>
                </a:solidFill>
                <a:latin typeface="华文中宋" pitchFamily="2" charset="-122"/>
              </a:rPr>
              <a:t>P</a:t>
            </a:r>
            <a:r>
              <a:rPr lang="zh-CN" altLang="en-US">
                <a:solidFill>
                  <a:srgbClr val="FF0000"/>
                </a:solidFill>
                <a:latin typeface="华文中宋" pitchFamily="2" charset="-122"/>
              </a:rPr>
              <a:t>点条纹的级数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96" name="矩形 95"/>
          <p:cNvSpPr>
            <a:spLocks noChangeArrowheads="1"/>
          </p:cNvSpPr>
          <p:nvPr/>
        </p:nvSpPr>
        <p:spPr bwMode="auto">
          <a:xfrm>
            <a:off x="5357813" y="5214938"/>
            <a:ext cx="1000125" cy="46196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en-US" altLang="zh-CN"/>
              <a:t>k=3,</a:t>
            </a:r>
            <a:endParaRPr lang="zh-CN" altLang="en-US"/>
          </a:p>
        </p:txBody>
      </p:sp>
      <p:sp>
        <p:nvSpPr>
          <p:cNvPr id="97" name="矩形 96"/>
          <p:cNvSpPr>
            <a:spLocks noChangeArrowheads="1"/>
          </p:cNvSpPr>
          <p:nvPr/>
        </p:nvSpPr>
        <p:spPr bwMode="auto">
          <a:xfrm>
            <a:off x="6215063" y="5214938"/>
            <a:ext cx="1928812" cy="46196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/>
              <a:t>或</a:t>
            </a:r>
            <a:r>
              <a:rPr lang="en-US" altLang="zh-CN"/>
              <a:t>k=4</a:t>
            </a:r>
            <a:r>
              <a:rPr lang="zh-CN" altLang="en-US"/>
              <a:t>级</a:t>
            </a:r>
            <a:endParaRPr lang="zh-CN" altLang="en-US"/>
          </a:p>
        </p:txBody>
      </p:sp>
      <p:pic>
        <p:nvPicPr>
          <p:cNvPr id="62" name="~PP237.WAV">
            <a:hlinkClick r:id="" action="ppaction://media"/>
          </p:cNvPr>
          <p:cNvPicPr>
            <a:picLocks noRot="1" noChangeAspect="1"/>
          </p:cNvPicPr>
          <p:nvPr>
            <a:wavAudioFile r:embed="rId20" name="~PP237.WAV"/>
          </p:nvPr>
        </p:nvPicPr>
        <p:blipFill>
          <a:blip r:embed="rId21"/>
          <a:stretch>
            <a:fillRect/>
          </a:stretch>
        </p:blipFill>
        <p:spPr>
          <a:xfrm>
            <a:off x="8653463" y="6367463"/>
            <a:ext cx="304800" cy="304800"/>
          </a:xfrm>
          <a:prstGeom prst="rect">
            <a:avLst/>
          </a:prstGeom>
        </p:spPr>
      </p:pic>
    </p:spTree>
    <p:custDataLst>
      <p:tags r:id="rId22"/>
    </p:custDataLst>
  </p:cSld>
  <p:clrMapOvr>
    <a:masterClrMapping/>
  </p:clrMapOvr>
  <p:transition spd="slow" advTm="68145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4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2"/>
                </p:tgtEl>
              </p:cMediaNode>
            </p:audio>
          </p:childTnLst>
        </p:cTn>
      </p:par>
    </p:tnLst>
    <p:bldLst>
      <p:bldP spid="48" grpId="0"/>
      <p:bldP spid="54" grpId="0"/>
      <p:bldP spid="85" grpId="0"/>
      <p:bldP spid="90" grpId="0"/>
      <p:bldP spid="95" grpId="0"/>
      <p:bldP spid="96" grpId="0"/>
      <p:bldP spid="9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9" name="WordArt 2"/>
          <p:cNvSpPr>
            <a:spLocks noChangeArrowheads="1" noChangeShapeType="1" noTextEdit="1"/>
          </p:cNvSpPr>
          <p:nvPr/>
        </p:nvSpPr>
        <p:spPr bwMode="auto">
          <a:xfrm>
            <a:off x="304800" y="609600"/>
            <a:ext cx="2057400" cy="6096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zh-CN" altLang="en-US" sz="3600" kern="10">
                <a:ln w="9525">
                  <a:solidFill>
                    <a:srgbClr val="993300"/>
                  </a:solidFill>
                  <a:round/>
                </a:ln>
                <a:solidFill>
                  <a:srgbClr val="FF0000"/>
                </a:solidFill>
                <a:latin typeface="华文中宋"/>
                <a:ea typeface="华文中宋"/>
              </a:rPr>
              <a:t>三．计算题</a:t>
            </a:r>
            <a:endParaRPr lang="en-US" sz="3600" kern="10">
              <a:ln w="9525">
                <a:solidFill>
                  <a:srgbClr val="993300"/>
                </a:solidFill>
                <a:round/>
              </a:ln>
              <a:solidFill>
                <a:srgbClr val="FF0000"/>
              </a:solidFill>
              <a:latin typeface="华文中宋"/>
              <a:ea typeface="华文中宋"/>
            </a:endParaRPr>
          </a:p>
        </p:txBody>
      </p:sp>
      <p:sp>
        <p:nvSpPr>
          <p:cNvPr id="79875" name="Rectangle 3"/>
          <p:cNvSpPr>
            <a:spLocks noChangeArrowheads="1"/>
          </p:cNvSpPr>
          <p:nvPr/>
        </p:nvSpPr>
        <p:spPr bwMode="auto">
          <a:xfrm>
            <a:off x="407988" y="2792413"/>
            <a:ext cx="282575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spAutoFit/>
          </a:bodyPr>
          <a:lstStyle/>
          <a:p>
            <a:pPr>
              <a:defRPr/>
            </a:pPr>
            <a:r>
              <a:rPr lang="en-US" altLang="zh-CN">
                <a:solidFill>
                  <a:srgbClr val="8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中宋" pitchFamily="2" charset="-122"/>
              </a:rPr>
              <a:t> </a:t>
            </a:r>
            <a:endParaRPr lang="en-US" altLang="zh-CN" b="0">
              <a:effectLst>
                <a:outerShdw blurRad="38100" dist="38100" dir="2700000" algn="tl">
                  <a:srgbClr val="C0C0C0"/>
                </a:outerShdw>
              </a:effectLst>
              <a:latin typeface="华文中宋" pitchFamily="2" charset="-122"/>
            </a:endParaRPr>
          </a:p>
        </p:txBody>
      </p:sp>
      <p:sp>
        <p:nvSpPr>
          <p:cNvPr id="15371" name="Rectangle 4"/>
          <p:cNvSpPr>
            <a:spLocks noChangeArrowheads="1"/>
          </p:cNvSpPr>
          <p:nvPr/>
        </p:nvSpPr>
        <p:spPr bwMode="auto">
          <a:xfrm>
            <a:off x="0" y="4433888"/>
            <a:ext cx="9144000" cy="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 anchor="ctr">
            <a:spAutoFit/>
          </a:bodyPr>
          <a:lstStyle/>
          <a:p>
            <a:endParaRPr lang="zh-CN" altLang="zh-CN" b="0">
              <a:ea typeface="宋体" pitchFamily="2" charset="-122"/>
            </a:endParaRPr>
          </a:p>
        </p:txBody>
      </p:sp>
      <p:sp>
        <p:nvSpPr>
          <p:cNvPr id="15372" name="Rectangle 44"/>
          <p:cNvSpPr>
            <a:spLocks noChangeArrowheads="1"/>
          </p:cNvSpPr>
          <p:nvPr/>
        </p:nvSpPr>
        <p:spPr bwMode="auto">
          <a:xfrm>
            <a:off x="107950" y="1916113"/>
            <a:ext cx="2592388" cy="534987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>
                <a:solidFill>
                  <a:srgbClr val="FF0000"/>
                </a:solidFill>
              </a:rPr>
              <a:t>解：</a:t>
            </a:r>
            <a:r>
              <a:rPr lang="en-US" altLang="zh-CN">
                <a:solidFill>
                  <a:srgbClr val="FF0000"/>
                </a:solidFill>
              </a:rPr>
              <a:t>(3)</a:t>
            </a:r>
            <a:endParaRPr lang="zh-CN" altLang="en-US"/>
          </a:p>
        </p:txBody>
      </p:sp>
      <p:sp>
        <p:nvSpPr>
          <p:cNvPr id="79928" name="Rectangle 56"/>
          <p:cNvSpPr>
            <a:spLocks noChangeArrowheads="1"/>
          </p:cNvSpPr>
          <p:nvPr/>
        </p:nvSpPr>
        <p:spPr bwMode="auto">
          <a:xfrm>
            <a:off x="0" y="2787650"/>
            <a:ext cx="9144000" cy="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spAutoFit/>
          </a:bodyPr>
          <a:lstStyle/>
          <a:p>
            <a:pPr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9932" name="Rectangle 60"/>
          <p:cNvSpPr>
            <a:spLocks noChangeArrowheads="1"/>
          </p:cNvSpPr>
          <p:nvPr/>
        </p:nvSpPr>
        <p:spPr bwMode="auto">
          <a:xfrm>
            <a:off x="0" y="2989263"/>
            <a:ext cx="9144000" cy="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spAutoFit/>
          </a:bodyPr>
          <a:lstStyle/>
          <a:p>
            <a:pPr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9943" name="Rectangle 71"/>
          <p:cNvSpPr>
            <a:spLocks noChangeArrowheads="1"/>
          </p:cNvSpPr>
          <p:nvPr/>
        </p:nvSpPr>
        <p:spPr bwMode="auto">
          <a:xfrm>
            <a:off x="0" y="3619500"/>
            <a:ext cx="9144000" cy="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spAutoFit/>
          </a:bodyPr>
          <a:lstStyle/>
          <a:p>
            <a:pPr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8" name="Rectangle 136"/>
          <p:cNvSpPr>
            <a:spLocks noChangeArrowheads="1"/>
          </p:cNvSpPr>
          <p:nvPr/>
        </p:nvSpPr>
        <p:spPr bwMode="auto">
          <a:xfrm>
            <a:off x="1285875" y="1955800"/>
            <a:ext cx="3571875" cy="461963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r>
              <a:rPr lang="zh-CN" altLang="en-US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itchFamily="2" charset="-122"/>
              </a:rPr>
              <a:t>根据单缝衍射明纹中心</a:t>
            </a:r>
            <a:endParaRPr lang="zh-CN" altLang="en-US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pic>
        <p:nvPicPr>
          <p:cNvPr id="15377" name="Picture 6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2071688" y="2428875"/>
            <a:ext cx="2667000" cy="8001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</p:pic>
      <p:grpSp>
        <p:nvGrpSpPr>
          <p:cNvPr id="15378" name="组合 55"/>
          <p:cNvGrpSpPr/>
          <p:nvPr/>
        </p:nvGrpSpPr>
        <p:grpSpPr bwMode="auto">
          <a:xfrm>
            <a:off x="6143625" y="1857375"/>
            <a:ext cx="2857500" cy="1670050"/>
            <a:chOff x="4929190" y="3714752"/>
            <a:chExt cx="3571875" cy="2312987"/>
          </a:xfrm>
        </p:grpSpPr>
        <p:sp>
          <p:nvSpPr>
            <p:cNvPr id="57" name="AutoShape 93"/>
            <p:cNvSpPr>
              <a:spLocks noChangeAspect="1" noChangeArrowheads="1"/>
            </p:cNvSpPr>
            <p:nvPr/>
          </p:nvSpPr>
          <p:spPr bwMode="auto">
            <a:xfrm>
              <a:off x="4929190" y="3758725"/>
              <a:ext cx="3571875" cy="2269014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8" name="Line 94"/>
            <p:cNvSpPr>
              <a:spLocks noChangeShapeType="1"/>
            </p:cNvSpPr>
            <p:nvPr/>
          </p:nvSpPr>
          <p:spPr bwMode="auto">
            <a:xfrm>
              <a:off x="4945065" y="4688758"/>
              <a:ext cx="1305719" cy="0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</a:ln>
          </p:spPr>
          <p:txBody>
            <a:bodyPr anchor="ctr"/>
            <a:lstStyle/>
            <a:p>
              <a:pPr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9" name="Line 95"/>
            <p:cNvSpPr>
              <a:spLocks noChangeShapeType="1"/>
            </p:cNvSpPr>
            <p:nvPr/>
          </p:nvSpPr>
          <p:spPr bwMode="auto">
            <a:xfrm>
              <a:off x="4945065" y="5187852"/>
              <a:ext cx="1305719" cy="0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</a:ln>
          </p:spPr>
          <p:txBody>
            <a:bodyPr anchor="ctr"/>
            <a:lstStyle/>
            <a:p>
              <a:pPr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60" name="Line 97"/>
            <p:cNvSpPr>
              <a:spLocks noChangeShapeType="1"/>
            </p:cNvSpPr>
            <p:nvPr/>
          </p:nvSpPr>
          <p:spPr bwMode="auto">
            <a:xfrm>
              <a:off x="7967269" y="4354562"/>
              <a:ext cx="533796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61" name="Line 99"/>
            <p:cNvSpPr>
              <a:spLocks noChangeShapeType="1"/>
            </p:cNvSpPr>
            <p:nvPr/>
          </p:nvSpPr>
          <p:spPr bwMode="auto">
            <a:xfrm>
              <a:off x="4929190" y="4939405"/>
              <a:ext cx="3571875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prstDash val="lgDashDot"/>
              <a:round/>
              <a:headEnd type="none" w="sm" len="lg"/>
              <a:tailEnd type="none" w="sm" len="lg"/>
            </a:ln>
          </p:spPr>
          <p:txBody>
            <a:bodyPr anchor="ctr"/>
            <a:lstStyle/>
            <a:p>
              <a:pPr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grpSp>
          <p:nvGrpSpPr>
            <p:cNvPr id="15393" name="Group 100"/>
            <p:cNvGrpSpPr/>
            <p:nvPr/>
          </p:nvGrpSpPr>
          <p:grpSpPr bwMode="auto">
            <a:xfrm>
              <a:off x="4952482" y="3714766"/>
              <a:ext cx="3495080" cy="2229176"/>
              <a:chOff x="1842" y="10361"/>
              <a:chExt cx="5221" cy="2784"/>
            </a:xfrm>
          </p:grpSpPr>
          <p:grpSp>
            <p:nvGrpSpPr>
              <p:cNvPr id="15397" name="Group 101"/>
              <p:cNvGrpSpPr/>
              <p:nvPr/>
            </p:nvGrpSpPr>
            <p:grpSpPr bwMode="auto">
              <a:xfrm>
                <a:off x="2836" y="11196"/>
                <a:ext cx="718" cy="351"/>
                <a:chOff x="2065" y="3150"/>
                <a:chExt cx="1049" cy="162"/>
              </a:xfrm>
            </p:grpSpPr>
            <p:sp>
              <p:nvSpPr>
                <p:cNvPr id="83" name="Freeform 102"/>
                <p:cNvSpPr/>
                <p:nvPr/>
              </p:nvSpPr>
              <p:spPr bwMode="auto">
                <a:xfrm>
                  <a:off x="2065" y="3150"/>
                  <a:ext cx="1048" cy="162"/>
                </a:xfrm>
                <a:custGeom>
                  <a:avLst/>
                  <a:gdLst/>
                  <a:ahLst/>
                  <a:cxnLst>
                    <a:cxn ang="0">
                      <a:pos x="1044" y="0"/>
                    </a:cxn>
                    <a:cxn ang="0">
                      <a:pos x="0" y="162"/>
                    </a:cxn>
                    <a:cxn ang="0">
                      <a:pos x="1050" y="162"/>
                    </a:cxn>
                    <a:cxn ang="0">
                      <a:pos x="1044" y="0"/>
                    </a:cxn>
                  </a:cxnLst>
                  <a:rect l="0" t="0" r="r" b="b"/>
                  <a:pathLst>
                    <a:path w="1050" h="162">
                      <a:moveTo>
                        <a:pt x="1044" y="0"/>
                      </a:moveTo>
                      <a:lnTo>
                        <a:pt x="0" y="162"/>
                      </a:lnTo>
                      <a:lnTo>
                        <a:pt x="1050" y="162"/>
                      </a:lnTo>
                      <a:lnTo>
                        <a:pt x="1044" y="0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FF0000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 cap="flat" cmpd="sng">
                  <a:noFill/>
                  <a:prstDash val="solid"/>
                  <a:round/>
                  <a:headEnd type="none" w="med" len="med"/>
                  <a:tailEnd type="none" w="sm" len="lg"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84" name="Line 103"/>
                <p:cNvSpPr>
                  <a:spLocks noChangeShapeType="1"/>
                </p:cNvSpPr>
                <p:nvPr/>
              </p:nvSpPr>
              <p:spPr bwMode="auto">
                <a:xfrm>
                  <a:off x="2065" y="3312"/>
                  <a:ext cx="862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 type="none" w="sm" len="lg"/>
                  <a:tailEnd type="none" w="sm" len="lg"/>
                </a:ln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sp>
            <p:nvSpPr>
              <p:cNvPr id="67" name="Rectangle 104"/>
              <p:cNvSpPr>
                <a:spLocks noChangeArrowheads="1"/>
              </p:cNvSpPr>
              <p:nvPr/>
            </p:nvSpPr>
            <p:spPr bwMode="auto">
              <a:xfrm>
                <a:off x="6325" y="10644"/>
                <a:ext cx="104" cy="2501"/>
              </a:xfrm>
              <a:prstGeom prst="rect">
                <a:avLst/>
              </a:prstGeom>
              <a:gradFill rotWithShape="0">
                <a:gsLst>
                  <a:gs pos="0">
                    <a:srgbClr val="FFFFFF">
                      <a:gamma/>
                      <a:shade val="0"/>
                      <a:invGamma/>
                    </a:srgbClr>
                  </a:gs>
                  <a:gs pos="100000">
                    <a:srgbClr val="FFFFFF"/>
                  </a:gs>
                </a:gsLst>
                <a:lin ang="0" scaled="1"/>
              </a:gradFill>
              <a:ln w="19050">
                <a:solidFill>
                  <a:srgbClr val="000000"/>
                </a:solidFill>
                <a:miter lim="800000"/>
              </a:ln>
            </p:spPr>
            <p:txBody>
              <a:bodyPr anchor="ctr"/>
              <a:lstStyle/>
              <a:p>
                <a:pPr>
                  <a:defRPr/>
                </a:pPr>
                <a:endParaRPr lang="zh-CN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68" name="Freeform 105"/>
              <p:cNvSpPr/>
              <p:nvPr/>
            </p:nvSpPr>
            <p:spPr bwMode="auto">
              <a:xfrm>
                <a:off x="2030" y="11544"/>
                <a:ext cx="0" cy="75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348"/>
                  </a:cxn>
                </a:cxnLst>
                <a:rect l="0" t="0" r="r" b="b"/>
                <a:pathLst>
                  <a:path w="1" h="348">
                    <a:moveTo>
                      <a:pt x="0" y="0"/>
                    </a:moveTo>
                    <a:lnTo>
                      <a:pt x="0" y="348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 type="triangle" w="sm" len="lg"/>
                <a:tailEnd type="triangle" w="sm" len="lg"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graphicFrame>
            <p:nvGraphicFramePr>
              <p:cNvPr id="15362" name="Object 4"/>
              <p:cNvGraphicFramePr>
                <a:graphicFrameLocks noChangeAspect="1"/>
              </p:cNvGraphicFramePr>
              <p:nvPr/>
            </p:nvGraphicFramePr>
            <p:xfrm>
              <a:off x="2366" y="10361"/>
              <a:ext cx="704" cy="41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5361" name="Equation" r:id="rId2" imgW="8229600" imgH="4876800" progId="">
                      <p:embed/>
                    </p:oleObj>
                  </mc:Choice>
                  <mc:Fallback>
                    <p:oleObj name="Equation" r:id="rId2" imgW="8229600" imgH="4876800" progId="">
                      <p:embed/>
                      <p:pic>
                        <p:nvPicPr>
                          <p:cNvPr id="0" name="Object 4"/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3"/>
                          <a:stretch>
                            <a:fillRect/>
                          </a:stretch>
                        </p:blipFill>
                        <p:spPr>
                          <a:xfrm>
                            <a:off x="2366" y="10361"/>
                            <a:ext cx="704" cy="417"/>
                          </a:xfrm>
                          <a:prstGeom prst="rect">
                            <a:avLst/>
                          </a:prstGeom>
                          <a:noFill/>
                          <a:ln w="9525">
                            <a:noFill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5363" name="Object 5"/>
              <p:cNvGraphicFramePr>
                <a:graphicFrameLocks noChangeAspect="1"/>
              </p:cNvGraphicFramePr>
              <p:nvPr/>
            </p:nvGraphicFramePr>
            <p:xfrm>
              <a:off x="5678" y="10505"/>
              <a:ext cx="360" cy="42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5363" name="Equation" r:id="rId4" imgW="3352800" imgH="3962400" progId="">
                      <p:embed/>
                    </p:oleObj>
                  </mc:Choice>
                  <mc:Fallback>
                    <p:oleObj name="Equation" r:id="rId4" imgW="3352800" imgH="3962400" progId="">
                      <p:embed/>
                      <p:pic>
                        <p:nvPicPr>
                          <p:cNvPr id="0" name="Object 5"/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5"/>
                          <a:stretch>
                            <a:fillRect/>
                          </a:stretch>
                        </p:blipFill>
                        <p:spPr>
                          <a:xfrm>
                            <a:off x="5678" y="10505"/>
                            <a:ext cx="360" cy="428"/>
                          </a:xfrm>
                          <a:prstGeom prst="rect">
                            <a:avLst/>
                          </a:prstGeom>
                          <a:noFill/>
                          <a:ln w="9525">
                            <a:noFill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71" name="Rectangle 108"/>
              <p:cNvSpPr>
                <a:spLocks noChangeArrowheads="1"/>
              </p:cNvSpPr>
              <p:nvPr/>
            </p:nvSpPr>
            <p:spPr bwMode="auto">
              <a:xfrm>
                <a:off x="2759" y="10852"/>
                <a:ext cx="80" cy="703"/>
              </a:xfrm>
              <a:prstGeom prst="rect">
                <a:avLst/>
              </a:prstGeom>
              <a:solidFill>
                <a:srgbClr val="663300"/>
              </a:solidFill>
              <a:ln w="19050">
                <a:solidFill>
                  <a:srgbClr val="000000"/>
                </a:solidFill>
                <a:miter lim="800000"/>
              </a:ln>
            </p:spPr>
            <p:txBody>
              <a:bodyPr anchor="ctr"/>
              <a:lstStyle/>
              <a:p>
                <a:pPr>
                  <a:defRPr/>
                </a:pPr>
                <a:endParaRPr lang="zh-CN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72" name="Rectangle 109"/>
              <p:cNvSpPr>
                <a:spLocks noChangeArrowheads="1"/>
              </p:cNvSpPr>
              <p:nvPr/>
            </p:nvSpPr>
            <p:spPr bwMode="auto">
              <a:xfrm>
                <a:off x="2759" y="12206"/>
                <a:ext cx="80" cy="626"/>
              </a:xfrm>
              <a:prstGeom prst="rect">
                <a:avLst/>
              </a:prstGeom>
              <a:solidFill>
                <a:srgbClr val="663300"/>
              </a:solidFill>
              <a:ln w="19050">
                <a:solidFill>
                  <a:srgbClr val="000000"/>
                </a:solidFill>
                <a:miter lim="800000"/>
              </a:ln>
            </p:spPr>
            <p:txBody>
              <a:bodyPr anchor="ctr"/>
              <a:lstStyle/>
              <a:p>
                <a:pPr>
                  <a:defRPr/>
                </a:pPr>
                <a:endParaRPr lang="zh-CN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73" name="Line 110"/>
              <p:cNvSpPr>
                <a:spLocks noChangeShapeType="1"/>
              </p:cNvSpPr>
              <p:nvPr/>
            </p:nvSpPr>
            <p:spPr bwMode="auto">
              <a:xfrm flipV="1">
                <a:off x="2759" y="11341"/>
                <a:ext cx="542" cy="239"/>
              </a:xfrm>
              <a:prstGeom prst="line">
                <a:avLst/>
              </a:prstGeom>
              <a:noFill/>
              <a:ln w="19050">
                <a:solidFill>
                  <a:srgbClr val="FF6600"/>
                </a:solidFill>
                <a:round/>
              </a:ln>
            </p:spPr>
            <p:txBody>
              <a:bodyPr anchor="ctr"/>
              <a:lstStyle/>
              <a:p>
                <a:pPr>
                  <a:defRPr/>
                </a:pPr>
                <a:endParaRPr lang="zh-CN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74" name="Line 111"/>
              <p:cNvSpPr>
                <a:spLocks noChangeShapeType="1"/>
              </p:cNvSpPr>
              <p:nvPr/>
            </p:nvSpPr>
            <p:spPr bwMode="auto">
              <a:xfrm flipV="1">
                <a:off x="2759" y="11896"/>
                <a:ext cx="1026" cy="349"/>
              </a:xfrm>
              <a:prstGeom prst="line">
                <a:avLst/>
              </a:prstGeom>
              <a:noFill/>
              <a:ln w="19050">
                <a:solidFill>
                  <a:srgbClr val="FF6600"/>
                </a:solidFill>
                <a:round/>
              </a:ln>
            </p:spPr>
            <p:txBody>
              <a:bodyPr anchor="ctr"/>
              <a:lstStyle/>
              <a:p>
                <a:pPr>
                  <a:defRPr/>
                </a:pPr>
                <a:endParaRPr lang="zh-CN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75" name="Line 112"/>
              <p:cNvSpPr>
                <a:spLocks noChangeShapeType="1"/>
              </p:cNvSpPr>
              <p:nvPr/>
            </p:nvSpPr>
            <p:spPr bwMode="auto">
              <a:xfrm flipV="1">
                <a:off x="3301" y="11166"/>
                <a:ext cx="3148" cy="176"/>
              </a:xfrm>
              <a:prstGeom prst="line">
                <a:avLst/>
              </a:prstGeom>
              <a:noFill/>
              <a:ln w="19050">
                <a:solidFill>
                  <a:srgbClr val="FF6600"/>
                </a:solidFill>
                <a:round/>
              </a:ln>
            </p:spPr>
            <p:txBody>
              <a:bodyPr anchor="ctr"/>
              <a:lstStyle/>
              <a:p>
                <a:pPr>
                  <a:defRPr/>
                </a:pPr>
                <a:endParaRPr lang="zh-CN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76" name="Line 113"/>
              <p:cNvSpPr>
                <a:spLocks noChangeShapeType="1"/>
              </p:cNvSpPr>
              <p:nvPr/>
            </p:nvSpPr>
            <p:spPr bwMode="auto">
              <a:xfrm flipV="1">
                <a:off x="3681" y="11166"/>
                <a:ext cx="2668" cy="774"/>
              </a:xfrm>
              <a:prstGeom prst="line">
                <a:avLst/>
              </a:prstGeom>
              <a:noFill/>
              <a:ln w="19050">
                <a:solidFill>
                  <a:srgbClr val="FF6600"/>
                </a:solidFill>
                <a:round/>
              </a:ln>
            </p:spPr>
            <p:txBody>
              <a:bodyPr anchor="ctr"/>
              <a:lstStyle/>
              <a:p>
                <a:pPr>
                  <a:defRPr/>
                </a:pPr>
                <a:endParaRPr lang="zh-CN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graphicFrame>
            <p:nvGraphicFramePr>
              <p:cNvPr id="15364" name="Object 6"/>
              <p:cNvGraphicFramePr>
                <a:graphicFrameLocks noChangeAspect="1"/>
              </p:cNvGraphicFramePr>
              <p:nvPr/>
            </p:nvGraphicFramePr>
            <p:xfrm>
              <a:off x="6447" y="11895"/>
              <a:ext cx="403" cy="44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5364" name="Equation" r:id="rId6" imgW="3048000" imgH="3352800" progId="">
                      <p:embed/>
                    </p:oleObj>
                  </mc:Choice>
                  <mc:Fallback>
                    <p:oleObj name="Equation" r:id="rId6" imgW="3048000" imgH="3352800" progId="">
                      <p:embed/>
                      <p:pic>
                        <p:nvPicPr>
                          <p:cNvPr id="0" name="Object 6"/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7"/>
                          <a:stretch>
                            <a:fillRect/>
                          </a:stretch>
                        </p:blipFill>
                        <p:spPr>
                          <a:xfrm>
                            <a:off x="6447" y="11895"/>
                            <a:ext cx="403" cy="443"/>
                          </a:xfrm>
                          <a:prstGeom prst="rect">
                            <a:avLst/>
                          </a:prstGeom>
                          <a:noFill/>
                          <a:ln w="9525">
                            <a:noFill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5365" name="Object 7"/>
              <p:cNvGraphicFramePr>
                <a:graphicFrameLocks noChangeAspect="1"/>
              </p:cNvGraphicFramePr>
              <p:nvPr/>
            </p:nvGraphicFramePr>
            <p:xfrm>
              <a:off x="2170" y="11558"/>
              <a:ext cx="482" cy="53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5365" name="Equation" r:id="rId8" imgW="3048000" imgH="3352800" progId="">
                      <p:embed/>
                    </p:oleObj>
                  </mc:Choice>
                  <mc:Fallback>
                    <p:oleObj name="Equation" r:id="rId8" imgW="3048000" imgH="3352800" progId="">
                      <p:embed/>
                      <p:pic>
                        <p:nvPicPr>
                          <p:cNvPr id="0" name="Object 7"/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9"/>
                          <a:stretch>
                            <a:fillRect/>
                          </a:stretch>
                        </p:blipFill>
                        <p:spPr>
                          <a:xfrm>
                            <a:off x="2170" y="11558"/>
                            <a:ext cx="482" cy="533"/>
                          </a:xfrm>
                          <a:prstGeom prst="rect">
                            <a:avLst/>
                          </a:prstGeom>
                          <a:noFill/>
                          <a:ln w="9525">
                            <a:noFill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5366" name="Object 8"/>
              <p:cNvGraphicFramePr>
                <a:graphicFrameLocks noChangeAspect="1"/>
              </p:cNvGraphicFramePr>
              <p:nvPr/>
            </p:nvGraphicFramePr>
            <p:xfrm>
              <a:off x="3515" y="11197"/>
              <a:ext cx="358" cy="50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5366" name="Equation" r:id="rId10" imgW="3048000" imgH="4267200" progId="">
                      <p:embed/>
                    </p:oleObj>
                  </mc:Choice>
                  <mc:Fallback>
                    <p:oleObj name="Equation" r:id="rId10" imgW="3048000" imgH="4267200" progId="">
                      <p:embed/>
                      <p:pic>
                        <p:nvPicPr>
                          <p:cNvPr id="0" name="Object 8"/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11"/>
                          <a:stretch>
                            <a:fillRect/>
                          </a:stretch>
                        </p:blipFill>
                        <p:spPr>
                          <a:xfrm>
                            <a:off x="3515" y="11197"/>
                            <a:ext cx="358" cy="502"/>
                          </a:xfrm>
                          <a:prstGeom prst="rect">
                            <a:avLst/>
                          </a:prstGeom>
                          <a:noFill/>
                          <a:ln w="9525">
                            <a:noFill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80" name="Line 122"/>
              <p:cNvSpPr>
                <a:spLocks noChangeShapeType="1"/>
              </p:cNvSpPr>
              <p:nvPr/>
            </p:nvSpPr>
            <p:spPr bwMode="auto">
              <a:xfrm>
                <a:off x="6669" y="11166"/>
                <a:ext cx="0" cy="730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 type="triangle" w="sm" len="lg"/>
                <a:tailEnd type="triangle" w="sm" len="lg"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graphicFrame>
            <p:nvGraphicFramePr>
              <p:cNvPr id="15367" name="Object 11"/>
              <p:cNvGraphicFramePr>
                <a:graphicFrameLocks noChangeAspect="1"/>
              </p:cNvGraphicFramePr>
              <p:nvPr/>
            </p:nvGraphicFramePr>
            <p:xfrm>
              <a:off x="1842" y="10953"/>
              <a:ext cx="476" cy="60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5367" name="Equation" r:id="rId12" imgW="3352800" imgH="4267200" progId="">
                      <p:embed/>
                    </p:oleObj>
                  </mc:Choice>
                  <mc:Fallback>
                    <p:oleObj name="Equation" r:id="rId12" imgW="3352800" imgH="4267200" progId="">
                      <p:embed/>
                      <p:pic>
                        <p:nvPicPr>
                          <p:cNvPr id="0" name="Object 11"/>
                          <p:cNvPicPr preferRelativeResize="0">
                            <a:picLocks noChangeAspect="1"/>
                          </p:cNvPicPr>
                          <p:nvPr/>
                        </p:nvPicPr>
                        <p:blipFill>
                          <a:blip r:embed="rId13"/>
                          <a:stretch>
                            <a:fillRect/>
                          </a:stretch>
                        </p:blipFill>
                        <p:spPr>
                          <a:xfrm>
                            <a:off x="1842" y="10953"/>
                            <a:ext cx="476" cy="605"/>
                          </a:xfrm>
                          <a:prstGeom prst="rect">
                            <a:avLst/>
                          </a:prstGeom>
                          <a:noFill/>
                          <a:ln w="9525">
                            <a:noFill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5368" name="Object 12"/>
              <p:cNvGraphicFramePr>
                <a:graphicFrameLocks noChangeAspect="1"/>
              </p:cNvGraphicFramePr>
              <p:nvPr/>
            </p:nvGraphicFramePr>
            <p:xfrm>
              <a:off x="6660" y="11266"/>
              <a:ext cx="403" cy="44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5368" name="Equation" r:id="rId14" imgW="3048000" imgH="3352800" progId="">
                      <p:embed/>
                    </p:oleObj>
                  </mc:Choice>
                  <mc:Fallback>
                    <p:oleObj name="Equation" r:id="rId14" imgW="3048000" imgH="3352800" progId="">
                      <p:embed/>
                      <p:pic>
                        <p:nvPicPr>
                          <p:cNvPr id="0" name="Object 12"/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15"/>
                          <a:stretch>
                            <a:fillRect/>
                          </a:stretch>
                        </p:blipFill>
                        <p:spPr>
                          <a:xfrm>
                            <a:off x="6660" y="11266"/>
                            <a:ext cx="403" cy="445"/>
                          </a:xfrm>
                          <a:prstGeom prst="rect">
                            <a:avLst/>
                          </a:prstGeom>
                          <a:noFill/>
                          <a:ln w="9525">
                            <a:noFill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cxnSp>
          <p:nvCxnSpPr>
            <p:cNvPr id="15394" name="直接箭头连接符 46"/>
            <p:cNvCxnSpPr>
              <a:cxnSpLocks noChangeShapeType="1"/>
              <a:stCxn id="72" idx="2"/>
            </p:cNvCxnSpPr>
            <p:nvPr/>
          </p:nvCxnSpPr>
          <p:spPr bwMode="auto">
            <a:xfrm rot="5400000" flipH="1" flipV="1">
              <a:off x="6749622" y="4513361"/>
              <a:ext cx="22777" cy="2337105"/>
            </a:xfrm>
            <a:prstGeom prst="straightConnector1">
              <a:avLst/>
            </a:prstGeom>
            <a:noFill/>
            <a:ln w="12700" cap="sq" algn="ctr">
              <a:solidFill>
                <a:schemeClr val="tx1"/>
              </a:solidFill>
              <a:round/>
              <a:headEnd type="arrow" w="med" len="med"/>
              <a:tailEnd type="arrow" w="med" len="med"/>
            </a:ln>
          </p:spPr>
        </p:cxnSp>
        <p:sp>
          <p:nvSpPr>
            <p:cNvPr id="64" name="矩形 63"/>
            <p:cNvSpPr/>
            <p:nvPr/>
          </p:nvSpPr>
          <p:spPr bwMode="auto">
            <a:xfrm>
              <a:off x="6572253" y="5242819"/>
              <a:ext cx="432594" cy="46171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zh-CN" dirty="0">
                  <a:latin typeface="华文中宋" pitchFamily="2" charset="-122"/>
                </a:rPr>
                <a:t>D</a:t>
              </a:r>
              <a:endPara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65" name="Oval 82"/>
            <p:cNvSpPr>
              <a:spLocks noChangeArrowheads="1"/>
            </p:cNvSpPr>
            <p:nvPr/>
          </p:nvSpPr>
          <p:spPr bwMode="auto">
            <a:xfrm>
              <a:off x="5715003" y="4070934"/>
              <a:ext cx="123031" cy="1552252"/>
            </a:xfrm>
            <a:prstGeom prst="ellipse">
              <a:avLst/>
            </a:prstGeom>
            <a:solidFill>
              <a:srgbClr val="B5E9E8"/>
            </a:solidFill>
            <a:ln w="9525">
              <a:solidFill>
                <a:schemeClr val="bg2"/>
              </a:solidFill>
              <a:rou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85" name="矩形 84"/>
          <p:cNvSpPr>
            <a:spLocks noChangeArrowheads="1"/>
          </p:cNvSpPr>
          <p:nvPr/>
        </p:nvSpPr>
        <p:spPr bwMode="auto">
          <a:xfrm>
            <a:off x="214313" y="3214688"/>
            <a:ext cx="1357312" cy="46196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/>
              <a:t>对</a:t>
            </a:r>
            <a:r>
              <a:rPr lang="en-US" altLang="zh-CN"/>
              <a:t>P</a:t>
            </a:r>
            <a:r>
              <a:rPr lang="zh-CN" altLang="en-US"/>
              <a:t>点，</a:t>
            </a:r>
            <a:endParaRPr lang="zh-CN" altLang="en-US"/>
          </a:p>
        </p:txBody>
      </p:sp>
      <p:pic>
        <p:nvPicPr>
          <p:cNvPr id="39952" name="Picture 16"/>
          <p:cNvPicPr>
            <a:picLocks noChangeAspect="1" noChangeArrowheads="1"/>
          </p:cNvPicPr>
          <p:nvPr/>
        </p:nvPicPr>
        <p:blipFill>
          <a:blip r:embed="rId16"/>
          <a:srcRect/>
          <a:stretch>
            <a:fillRect/>
          </a:stretch>
        </p:blipFill>
        <p:spPr bwMode="auto">
          <a:xfrm>
            <a:off x="1500188" y="3152775"/>
            <a:ext cx="1524000" cy="56197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</p:pic>
      <p:pic>
        <p:nvPicPr>
          <p:cNvPr id="39953" name="Picture 17"/>
          <p:cNvPicPr>
            <a:picLocks noChangeAspect="1" noChangeArrowheads="1"/>
          </p:cNvPicPr>
          <p:nvPr/>
        </p:nvPicPr>
        <p:blipFill>
          <a:blip r:embed="rId17"/>
          <a:srcRect/>
          <a:stretch>
            <a:fillRect/>
          </a:stretch>
        </p:blipFill>
        <p:spPr bwMode="auto">
          <a:xfrm>
            <a:off x="1285875" y="4572000"/>
            <a:ext cx="1552575" cy="6096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</p:pic>
      <p:sp>
        <p:nvSpPr>
          <p:cNvPr id="62" name="矩形 61"/>
          <p:cNvSpPr>
            <a:spLocks noChangeArrowheads="1"/>
          </p:cNvSpPr>
          <p:nvPr/>
        </p:nvSpPr>
        <p:spPr bwMode="auto">
          <a:xfrm>
            <a:off x="3000375" y="3252788"/>
            <a:ext cx="1714500" cy="46196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/>
              <a:t>时，</a:t>
            </a:r>
            <a:r>
              <a:rPr lang="en-US" altLang="zh-CN"/>
              <a:t>k=3,</a:t>
            </a:r>
            <a:endParaRPr lang="zh-CN" altLang="en-US"/>
          </a:p>
        </p:txBody>
      </p:sp>
      <p:sp>
        <p:nvSpPr>
          <p:cNvPr id="66" name="矩形 65"/>
          <p:cNvSpPr>
            <a:spLocks noChangeArrowheads="1"/>
          </p:cNvSpPr>
          <p:nvPr/>
        </p:nvSpPr>
        <p:spPr bwMode="auto">
          <a:xfrm>
            <a:off x="1285875" y="3895725"/>
            <a:ext cx="1714500" cy="46196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/>
              <a:t>得</a:t>
            </a:r>
            <a:r>
              <a:rPr lang="en-US" altLang="zh-CN"/>
              <a:t>2k+1=7,</a:t>
            </a:r>
            <a:endParaRPr lang="zh-CN" altLang="en-US"/>
          </a:p>
        </p:txBody>
      </p:sp>
      <p:sp>
        <p:nvSpPr>
          <p:cNvPr id="88" name="矩形 87"/>
          <p:cNvSpPr>
            <a:spLocks noChangeArrowheads="1"/>
          </p:cNvSpPr>
          <p:nvPr/>
        </p:nvSpPr>
        <p:spPr bwMode="auto">
          <a:xfrm>
            <a:off x="2786063" y="3857625"/>
            <a:ext cx="4071937" cy="46196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/>
              <a:t>则缝面能被分成</a:t>
            </a:r>
            <a:r>
              <a:rPr lang="en-US" altLang="zh-CN"/>
              <a:t>7</a:t>
            </a:r>
            <a:r>
              <a:rPr lang="zh-CN" altLang="en-US"/>
              <a:t>条半波带</a:t>
            </a:r>
            <a:endParaRPr lang="zh-CN" altLang="en-US"/>
          </a:p>
        </p:txBody>
      </p:sp>
      <p:sp>
        <p:nvSpPr>
          <p:cNvPr id="89" name="矩形 88"/>
          <p:cNvSpPr>
            <a:spLocks noChangeArrowheads="1"/>
          </p:cNvSpPr>
          <p:nvPr/>
        </p:nvSpPr>
        <p:spPr bwMode="auto">
          <a:xfrm>
            <a:off x="2786063" y="4681538"/>
            <a:ext cx="1714500" cy="46196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/>
              <a:t>时，</a:t>
            </a:r>
            <a:r>
              <a:rPr lang="en-US" altLang="zh-CN"/>
              <a:t>k=4,</a:t>
            </a:r>
            <a:endParaRPr lang="zh-CN" altLang="en-US"/>
          </a:p>
        </p:txBody>
      </p:sp>
      <p:sp>
        <p:nvSpPr>
          <p:cNvPr id="93" name="矩形 92"/>
          <p:cNvSpPr>
            <a:spLocks noChangeArrowheads="1"/>
          </p:cNvSpPr>
          <p:nvPr/>
        </p:nvSpPr>
        <p:spPr bwMode="auto">
          <a:xfrm>
            <a:off x="1428750" y="5324475"/>
            <a:ext cx="1714500" cy="46196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/>
              <a:t>得</a:t>
            </a:r>
            <a:r>
              <a:rPr lang="en-US" altLang="zh-CN"/>
              <a:t>2k+1=9,</a:t>
            </a:r>
            <a:endParaRPr lang="zh-CN" altLang="en-US"/>
          </a:p>
        </p:txBody>
      </p:sp>
      <p:sp>
        <p:nvSpPr>
          <p:cNvPr id="94" name="矩形 93"/>
          <p:cNvSpPr>
            <a:spLocks noChangeArrowheads="1"/>
          </p:cNvSpPr>
          <p:nvPr/>
        </p:nvSpPr>
        <p:spPr bwMode="auto">
          <a:xfrm>
            <a:off x="2928938" y="5324475"/>
            <a:ext cx="4071937" cy="46196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/>
              <a:t>则缝面能被分成</a:t>
            </a:r>
            <a:r>
              <a:rPr lang="en-US" altLang="zh-CN"/>
              <a:t>9</a:t>
            </a:r>
            <a:r>
              <a:rPr lang="zh-CN" altLang="en-US"/>
              <a:t>条半波带</a:t>
            </a:r>
            <a:endParaRPr lang="zh-CN" altLang="en-US"/>
          </a:p>
        </p:txBody>
      </p:sp>
      <p:pic>
        <p:nvPicPr>
          <p:cNvPr id="49" name="~PP1202.WAV">
            <a:hlinkClick r:id="" action="ppaction://media"/>
          </p:cNvPr>
          <p:cNvPicPr>
            <a:picLocks noRot="1" noChangeAspect="1"/>
          </p:cNvPicPr>
          <p:nvPr>
            <a:wavAudioFile r:embed="rId18" name="~PP1202.WAV"/>
          </p:nvPr>
        </p:nvPicPr>
        <p:blipFill>
          <a:blip r:embed="rId19"/>
          <a:stretch>
            <a:fillRect/>
          </a:stretch>
        </p:blipFill>
        <p:spPr>
          <a:xfrm>
            <a:off x="8653463" y="6367463"/>
            <a:ext cx="304800" cy="304800"/>
          </a:xfrm>
          <a:prstGeom prst="rect">
            <a:avLst/>
          </a:prstGeom>
        </p:spPr>
      </p:pic>
    </p:spTree>
    <p:custDataLst>
      <p:tags r:id="rId20"/>
    </p:custDataLst>
  </p:cSld>
  <p:clrMapOvr>
    <a:masterClrMapping/>
  </p:clrMapOvr>
  <p:transition spd="slow" advTm="45938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3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9"/>
                </p:tgtEl>
              </p:cMediaNode>
            </p:audio>
          </p:childTnLst>
        </p:cTn>
      </p:par>
    </p:tnLst>
    <p:bldLst>
      <p:bldP spid="85" grpId="0"/>
      <p:bldP spid="62" grpId="0"/>
      <p:bldP spid="66" grpId="0"/>
      <p:bldP spid="88" grpId="0"/>
      <p:bldP spid="89" grpId="0"/>
      <p:bldP spid="93" grpId="0"/>
      <p:bldP spid="9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WordArt 22"/>
          <p:cNvSpPr>
            <a:spLocks noChangeArrowheads="1" noChangeShapeType="1" noTextEdit="1"/>
          </p:cNvSpPr>
          <p:nvPr/>
        </p:nvSpPr>
        <p:spPr bwMode="auto">
          <a:xfrm>
            <a:off x="304800" y="609600"/>
            <a:ext cx="2057400" cy="6096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zh-CN" altLang="en-US" sz="3600" kern="10">
                <a:ln w="9525">
                  <a:solidFill>
                    <a:srgbClr val="993300"/>
                  </a:solidFill>
                  <a:round/>
                </a:ln>
                <a:solidFill>
                  <a:srgbClr val="FF0000"/>
                </a:solidFill>
                <a:latin typeface="华文中宋"/>
                <a:ea typeface="华文中宋"/>
              </a:rPr>
              <a:t>三．计算题</a:t>
            </a:r>
            <a:endParaRPr lang="en-US" sz="3600" kern="10">
              <a:ln w="9525">
                <a:solidFill>
                  <a:srgbClr val="993300"/>
                </a:solidFill>
                <a:round/>
              </a:ln>
              <a:solidFill>
                <a:srgbClr val="FF0000"/>
              </a:solidFill>
              <a:latin typeface="华文中宋"/>
              <a:ea typeface="华文中宋"/>
            </a:endParaRPr>
          </a:p>
        </p:txBody>
      </p:sp>
      <p:sp>
        <p:nvSpPr>
          <p:cNvPr id="16388" name="Rectangle 52"/>
          <p:cNvSpPr>
            <a:spLocks noChangeArrowheads="1"/>
          </p:cNvSpPr>
          <p:nvPr/>
        </p:nvSpPr>
        <p:spPr bwMode="auto">
          <a:xfrm>
            <a:off x="323850" y="1989138"/>
            <a:ext cx="1179513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 anchor="ctr">
            <a:spAutoFit/>
          </a:bodyPr>
          <a:lstStyle/>
          <a:p>
            <a:r>
              <a:rPr lang="en-US" altLang="zh-CN">
                <a:latin typeface="华文中宋" pitchFamily="2" charset="-122"/>
              </a:rPr>
              <a:t>3. </a:t>
            </a:r>
            <a:r>
              <a:rPr lang="zh-CN" altLang="en-US">
                <a:latin typeface="华文中宋" pitchFamily="2" charset="-122"/>
              </a:rPr>
              <a:t>波长</a:t>
            </a:r>
            <a:endParaRPr lang="zh-CN" altLang="en-US" b="0">
              <a:latin typeface="华文中宋" pitchFamily="2" charset="-122"/>
            </a:endParaRPr>
          </a:p>
        </p:txBody>
      </p:sp>
      <p:graphicFrame>
        <p:nvGraphicFramePr>
          <p:cNvPr id="16386" name="Object 51"/>
          <p:cNvGraphicFramePr>
            <a:graphicFrameLocks noChangeAspect="1"/>
          </p:cNvGraphicFramePr>
          <p:nvPr/>
        </p:nvGraphicFramePr>
        <p:xfrm>
          <a:off x="1392238" y="1844675"/>
          <a:ext cx="1463675" cy="601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85" name="Equation" r:id="rId1" imgW="17678400" imgH="6705600" progId="">
                  <p:embed/>
                </p:oleObj>
              </mc:Choice>
              <mc:Fallback>
                <p:oleObj name="Equation" r:id="rId1" imgW="17678400" imgH="6705600" progId="">
                  <p:embed/>
                  <p:pic>
                    <p:nvPicPr>
                      <p:cNvPr id="0" name="Object 51"/>
                      <p:cNvPicPr>
                        <a:picLocks noChangeAspect="1"/>
                      </p:cNvPicPr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392238" y="1844675"/>
                        <a:ext cx="1463675" cy="601663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389" name="Rectangle 53"/>
          <p:cNvSpPr>
            <a:spLocks noChangeArrowheads="1"/>
          </p:cNvSpPr>
          <p:nvPr/>
        </p:nvSpPr>
        <p:spPr bwMode="auto">
          <a:xfrm>
            <a:off x="438150" y="1865313"/>
            <a:ext cx="8562975" cy="34925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anchor="ctr">
            <a:spAutoFit/>
          </a:bodyPr>
          <a:lstStyle/>
          <a:p>
            <a:pPr defTabSz="-635">
              <a:lnSpc>
                <a:spcPct val="155000"/>
              </a:lnSpc>
              <a:tabLst>
                <a:tab pos="609600" algn="l"/>
              </a:tabLst>
            </a:pPr>
            <a:r>
              <a:rPr lang="en-US" altLang="zh-CN" dirty="0">
                <a:latin typeface="华文中宋" pitchFamily="2" charset="-122"/>
              </a:rPr>
              <a:t>                        </a:t>
            </a:r>
            <a:r>
              <a:rPr lang="zh-CN" altLang="en-US" dirty="0">
                <a:latin typeface="华文中宋" pitchFamily="2" charset="-122"/>
              </a:rPr>
              <a:t>的单色光垂直入射到一光栅上，测得第二级主极大的衍射角为</a:t>
            </a:r>
            <a:r>
              <a:rPr lang="en-US" altLang="zh-CN" dirty="0">
                <a:latin typeface="华文中宋" pitchFamily="2" charset="-122"/>
              </a:rPr>
              <a:t>30</a:t>
            </a:r>
            <a:r>
              <a:rPr lang="en-US" altLang="zh-CN" baseline="30000" dirty="0">
                <a:latin typeface="华文中宋" pitchFamily="2" charset="-122"/>
              </a:rPr>
              <a:t>0</a:t>
            </a:r>
            <a:r>
              <a:rPr lang="zh-CN" altLang="en-US" dirty="0">
                <a:latin typeface="华文中宋" pitchFamily="2" charset="-122"/>
              </a:rPr>
              <a:t>，且第三级是缺级。</a:t>
            </a:r>
            <a:endParaRPr lang="zh-CN" altLang="en-US" dirty="0">
              <a:latin typeface="华文中宋" pitchFamily="2" charset="-122"/>
            </a:endParaRPr>
          </a:p>
          <a:p>
            <a:pPr defTabSz="-635">
              <a:lnSpc>
                <a:spcPct val="155000"/>
              </a:lnSpc>
              <a:buFontTx/>
              <a:buAutoNum type="arabicPeriod"/>
              <a:tabLst>
                <a:tab pos="609600" algn="l"/>
              </a:tabLst>
            </a:pPr>
            <a:r>
              <a:rPr lang="zh-CN" altLang="en-US" dirty="0">
                <a:latin typeface="华文中宋" pitchFamily="2" charset="-122"/>
              </a:rPr>
              <a:t>光栅常数</a:t>
            </a:r>
            <a:r>
              <a:rPr lang="en-US" altLang="zh-CN" dirty="0">
                <a:latin typeface="华文中宋" pitchFamily="2" charset="-122"/>
              </a:rPr>
              <a:t>d</a:t>
            </a:r>
            <a:r>
              <a:rPr lang="zh-CN" altLang="en-US" dirty="0">
                <a:latin typeface="华文中宋" pitchFamily="2" charset="-122"/>
              </a:rPr>
              <a:t>等于多少？</a:t>
            </a:r>
            <a:endParaRPr lang="zh-CN" altLang="en-US" dirty="0">
              <a:latin typeface="华文中宋" pitchFamily="2" charset="-122"/>
            </a:endParaRPr>
          </a:p>
          <a:p>
            <a:pPr defTabSz="-635">
              <a:lnSpc>
                <a:spcPct val="155000"/>
              </a:lnSpc>
              <a:buFontTx/>
              <a:buAutoNum type="arabicPeriod"/>
              <a:tabLst>
                <a:tab pos="609600" algn="l"/>
              </a:tabLst>
            </a:pPr>
            <a:r>
              <a:rPr lang="zh-CN" altLang="en-US" dirty="0">
                <a:latin typeface="华文中宋" pitchFamily="2" charset="-122"/>
              </a:rPr>
              <a:t>透光缝</a:t>
            </a:r>
            <a:r>
              <a:rPr lang="zh-CN" altLang="en-US" dirty="0" smtClean="0">
                <a:latin typeface="华文中宋" pitchFamily="2" charset="-122"/>
              </a:rPr>
              <a:t>的最小宽度</a:t>
            </a:r>
            <a:r>
              <a:rPr lang="en-US" altLang="zh-CN" dirty="0">
                <a:latin typeface="华文中宋" pitchFamily="2" charset="-122"/>
              </a:rPr>
              <a:t>a</a:t>
            </a:r>
            <a:r>
              <a:rPr lang="zh-CN" altLang="en-US" dirty="0">
                <a:latin typeface="华文中宋" pitchFamily="2" charset="-122"/>
              </a:rPr>
              <a:t>等于多少？</a:t>
            </a:r>
            <a:endParaRPr lang="zh-CN" altLang="en-US" dirty="0">
              <a:latin typeface="华文中宋" pitchFamily="2" charset="-122"/>
            </a:endParaRPr>
          </a:p>
          <a:p>
            <a:pPr defTabSz="-635">
              <a:lnSpc>
                <a:spcPct val="155000"/>
              </a:lnSpc>
              <a:buFontTx/>
              <a:buAutoNum type="arabicPeriod"/>
              <a:tabLst>
                <a:tab pos="609600" algn="l"/>
              </a:tabLst>
            </a:pPr>
            <a:r>
              <a:rPr lang="zh-CN" altLang="en-US" dirty="0">
                <a:latin typeface="华文中宋" pitchFamily="2" charset="-122"/>
              </a:rPr>
              <a:t>在选定了上述</a:t>
            </a:r>
            <a:r>
              <a:rPr lang="en-US" altLang="zh-CN" dirty="0">
                <a:latin typeface="华文中宋" pitchFamily="2" charset="-122"/>
              </a:rPr>
              <a:t>d</a:t>
            </a:r>
            <a:r>
              <a:rPr lang="zh-CN" altLang="en-US" dirty="0">
                <a:latin typeface="华文中宋" pitchFamily="2" charset="-122"/>
              </a:rPr>
              <a:t>和</a:t>
            </a:r>
            <a:r>
              <a:rPr lang="en-US" altLang="zh-CN" dirty="0">
                <a:latin typeface="华文中宋" pitchFamily="2" charset="-122"/>
              </a:rPr>
              <a:t>a</a:t>
            </a:r>
            <a:r>
              <a:rPr lang="zh-CN" altLang="en-US" dirty="0">
                <a:latin typeface="华文中宋" pitchFamily="2" charset="-122"/>
              </a:rPr>
              <a:t>之后，求在屏幕上可能呈现的全部主极大的级次。</a:t>
            </a:r>
            <a:endParaRPr lang="zh-CN" altLang="en-US" b="0" dirty="0">
              <a:latin typeface="华文中宋" pitchFamily="2" charset="-122"/>
            </a:endParaRPr>
          </a:p>
        </p:txBody>
      </p:sp>
      <p:pic>
        <p:nvPicPr>
          <p:cNvPr id="6" name="~PP1702.WAV">
            <a:hlinkClick r:id="" action="ppaction://media"/>
          </p:cNvPr>
          <p:cNvPicPr>
            <a:picLocks noRot="1" noChangeAspect="1"/>
          </p:cNvPicPr>
          <p:nvPr>
            <a:wavAudioFile r:embed="rId3" name="~PP1702.WAV"/>
          </p:nvPr>
        </p:nvPicPr>
        <p:blipFill>
          <a:blip r:embed="rId4"/>
          <a:stretch>
            <a:fillRect/>
          </a:stretch>
        </p:blipFill>
        <p:spPr>
          <a:xfrm>
            <a:off x="8653463" y="6367463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 spd="slow" advTm="29075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3056" name="Object 48"/>
          <p:cNvGraphicFramePr>
            <a:graphicFrameLocks noChangeAspect="1"/>
          </p:cNvGraphicFramePr>
          <p:nvPr/>
        </p:nvGraphicFramePr>
        <p:xfrm>
          <a:off x="962025" y="2630488"/>
          <a:ext cx="2149475" cy="511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09" name="Equation" r:id="rId1" imgW="18897600" imgH="4267200" progId="">
                  <p:embed/>
                </p:oleObj>
              </mc:Choice>
              <mc:Fallback>
                <p:oleObj name="Equation" r:id="rId1" imgW="18897600" imgH="4267200" progId="">
                  <p:embed/>
                  <p:pic>
                    <p:nvPicPr>
                      <p:cNvPr id="0" name="Object 48"/>
                      <p:cNvPicPr>
                        <a:picLocks noChangeAspect="1"/>
                      </p:cNvPicPr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962025" y="2630488"/>
                        <a:ext cx="2149475" cy="511175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055" name="Object 47"/>
          <p:cNvGraphicFramePr>
            <a:graphicFrameLocks noChangeAspect="1"/>
          </p:cNvGraphicFramePr>
          <p:nvPr/>
        </p:nvGraphicFramePr>
        <p:xfrm>
          <a:off x="1027113" y="3284538"/>
          <a:ext cx="3922712" cy="1114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11" name="Equation" r:id="rId3" imgW="34747200" imgH="10058400" progId="">
                  <p:embed/>
                </p:oleObj>
              </mc:Choice>
              <mc:Fallback>
                <p:oleObj name="Equation" r:id="rId3" imgW="34747200" imgH="10058400" progId="">
                  <p:embed/>
                  <p:pic>
                    <p:nvPicPr>
                      <p:cNvPr id="0" name="Object 47"/>
                      <p:cNvPicPr>
                        <a:picLocks noChangeAspect="1"/>
                      </p:cNvPicPr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27113" y="3284538"/>
                        <a:ext cx="3922712" cy="1114425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054" name="Object 46"/>
          <p:cNvGraphicFramePr>
            <a:graphicFrameLocks noChangeAspect="1"/>
          </p:cNvGraphicFramePr>
          <p:nvPr/>
        </p:nvGraphicFramePr>
        <p:xfrm>
          <a:off x="1531938" y="4868863"/>
          <a:ext cx="2265362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12" name="Equation" r:id="rId5" imgW="20726400" imgH="4876800" progId="">
                  <p:embed/>
                </p:oleObj>
              </mc:Choice>
              <mc:Fallback>
                <p:oleObj name="Equation" r:id="rId5" imgW="20726400" imgH="4876800" progId="">
                  <p:embed/>
                  <p:pic>
                    <p:nvPicPr>
                      <p:cNvPr id="0" name="Object 46"/>
                      <p:cNvPicPr>
                        <a:picLocks noChangeAspect="1"/>
                      </p:cNvPicPr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31938" y="4868863"/>
                        <a:ext cx="2265362" cy="539750"/>
                      </a:xfrm>
                      <a:prstGeom prst="rect">
                        <a:avLst/>
                      </a:prstGeom>
                      <a:solidFill>
                        <a:srgbClr val="FFFFCC"/>
                      </a:solidFill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3057" name="Rectangle 49"/>
          <p:cNvSpPr>
            <a:spLocks noChangeArrowheads="1"/>
          </p:cNvSpPr>
          <p:nvPr/>
        </p:nvSpPr>
        <p:spPr bwMode="auto">
          <a:xfrm>
            <a:off x="179388" y="1916113"/>
            <a:ext cx="2506662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spAutoFit/>
          </a:bodyPr>
          <a:lstStyle/>
          <a:p>
            <a:pPr>
              <a:defRPr/>
            </a:pPr>
            <a:r>
              <a:rPr lang="zh-CN" altLang="en-US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中宋" pitchFamily="2" charset="-122"/>
                <a:cs typeface="Times New Roman" pitchFamily="18" charset="0"/>
              </a:rPr>
              <a:t>（</a:t>
            </a:r>
            <a:r>
              <a:rPr lang="en-US" altLang="zh-CN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中宋" pitchFamily="2" charset="-122"/>
                <a:cs typeface="Times New Roman" pitchFamily="18" charset="0"/>
              </a:rPr>
              <a:t>1</a:t>
            </a:r>
            <a:r>
              <a:rPr lang="zh-CN" altLang="en-US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中宋" pitchFamily="2" charset="-122"/>
                <a:cs typeface="Times New Roman" pitchFamily="18" charset="0"/>
              </a:rPr>
              <a:t>）由光栅方程</a:t>
            </a:r>
            <a:endParaRPr lang="zh-CN" altLang="en-US" b="0">
              <a:effectLst>
                <a:outerShdw blurRad="38100" dist="38100" dir="2700000" algn="tl">
                  <a:srgbClr val="C0C0C0"/>
                </a:outerShdw>
              </a:effectLst>
              <a:latin typeface="华文中宋" pitchFamily="2" charset="-122"/>
              <a:cs typeface="Times New Roman" pitchFamily="18" charset="0"/>
            </a:endParaRPr>
          </a:p>
        </p:txBody>
      </p:sp>
      <p:sp>
        <p:nvSpPr>
          <p:cNvPr id="43058" name="Rectangle 50"/>
          <p:cNvSpPr>
            <a:spLocks noChangeArrowheads="1"/>
          </p:cNvSpPr>
          <p:nvPr/>
        </p:nvSpPr>
        <p:spPr bwMode="auto">
          <a:xfrm>
            <a:off x="3059113" y="2611438"/>
            <a:ext cx="262255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spAutoFit/>
          </a:bodyPr>
          <a:lstStyle/>
          <a:p>
            <a:pPr>
              <a:defRPr/>
            </a:pPr>
            <a:r>
              <a:rPr lang="zh-CN" altLang="en-US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中宋" pitchFamily="2" charset="-122"/>
                <a:cs typeface="Times New Roman" pitchFamily="18" charset="0"/>
              </a:rPr>
              <a:t>知，对第二主极大</a:t>
            </a:r>
            <a:endParaRPr lang="zh-CN" altLang="en-US" b="0">
              <a:effectLst>
                <a:outerShdw blurRad="38100" dist="38100" dir="2700000" algn="tl">
                  <a:srgbClr val="C0C0C0"/>
                </a:outerShdw>
              </a:effectLst>
              <a:latin typeface="华文中宋" pitchFamily="2" charset="-122"/>
              <a:cs typeface="Times New Roman" pitchFamily="18" charset="0"/>
            </a:endParaRPr>
          </a:p>
        </p:txBody>
      </p:sp>
      <p:sp>
        <p:nvSpPr>
          <p:cNvPr id="43059" name="Rectangle 51"/>
          <p:cNvSpPr>
            <a:spLocks noChangeArrowheads="1"/>
          </p:cNvSpPr>
          <p:nvPr/>
        </p:nvSpPr>
        <p:spPr bwMode="auto">
          <a:xfrm>
            <a:off x="0" y="3841750"/>
            <a:ext cx="9144000" cy="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spAutoFit/>
          </a:bodyPr>
          <a:lstStyle/>
          <a:p>
            <a:pPr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3060" name="Rectangle 52"/>
          <p:cNvSpPr>
            <a:spLocks noChangeArrowheads="1"/>
          </p:cNvSpPr>
          <p:nvPr/>
        </p:nvSpPr>
        <p:spPr bwMode="auto">
          <a:xfrm>
            <a:off x="1014413" y="4003675"/>
            <a:ext cx="282575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spAutoFit/>
          </a:bodyPr>
          <a:lstStyle/>
          <a:p>
            <a:pPr>
              <a:defRPr/>
            </a:pPr>
            <a:r>
              <a:rPr lang="en-US" altLang="zh-CN">
                <a:effectLst>
                  <a:outerShdw blurRad="38100" dist="38100" dir="2700000" algn="tl">
                    <a:srgbClr val="C0C0C0"/>
                  </a:outerShdw>
                </a:effectLst>
                <a:latin typeface="华文中宋" pitchFamily="2" charset="-122"/>
              </a:rPr>
              <a:t> </a:t>
            </a:r>
            <a:endParaRPr lang="en-US" altLang="zh-CN" b="0">
              <a:effectLst>
                <a:outerShdw blurRad="38100" dist="38100" dir="2700000" algn="tl">
                  <a:srgbClr val="C0C0C0"/>
                </a:outerShdw>
              </a:effectLst>
              <a:latin typeface="华文中宋" pitchFamily="2" charset="-122"/>
            </a:endParaRPr>
          </a:p>
        </p:txBody>
      </p:sp>
      <p:sp>
        <p:nvSpPr>
          <p:cNvPr id="17417" name="WordArt 53"/>
          <p:cNvSpPr>
            <a:spLocks noChangeArrowheads="1" noChangeShapeType="1" noTextEdit="1"/>
          </p:cNvSpPr>
          <p:nvPr/>
        </p:nvSpPr>
        <p:spPr bwMode="auto">
          <a:xfrm>
            <a:off x="304800" y="609600"/>
            <a:ext cx="2057400" cy="6096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zh-CN" altLang="en-US" sz="3600" kern="10">
                <a:ln w="9525">
                  <a:solidFill>
                    <a:srgbClr val="993300"/>
                  </a:solidFill>
                  <a:round/>
                </a:ln>
                <a:solidFill>
                  <a:srgbClr val="FF0000"/>
                </a:solidFill>
                <a:latin typeface="华文中宋"/>
                <a:ea typeface="华文中宋"/>
              </a:rPr>
              <a:t>三．计算题</a:t>
            </a:r>
            <a:endParaRPr lang="en-US" sz="3600" kern="10">
              <a:ln w="9525">
                <a:solidFill>
                  <a:srgbClr val="993300"/>
                </a:solidFill>
                <a:round/>
              </a:ln>
              <a:solidFill>
                <a:srgbClr val="FF0000"/>
              </a:solidFill>
              <a:latin typeface="华文中宋"/>
              <a:ea typeface="华文中宋"/>
            </a:endParaRPr>
          </a:p>
        </p:txBody>
      </p:sp>
      <p:pic>
        <p:nvPicPr>
          <p:cNvPr id="10" name="~PP3539.WAV">
            <a:hlinkClick r:id="" action="ppaction://media"/>
          </p:cNvPr>
          <p:cNvPicPr>
            <a:picLocks noRot="1" noChangeAspect="1"/>
          </p:cNvPicPr>
          <p:nvPr>
            <a:wavAudioFile r:embed="rId7" name="~PP3539.WAV"/>
          </p:nvPr>
        </p:nvPicPr>
        <p:blipFill>
          <a:blip r:embed="rId8"/>
          <a:stretch>
            <a:fillRect/>
          </a:stretch>
        </p:blipFill>
        <p:spPr>
          <a:xfrm>
            <a:off x="8653463" y="6367463"/>
            <a:ext cx="304800" cy="304800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  <p:transition spd="slow" advTm="18144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23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  <p:bldLst>
      <p:bldP spid="43057" grpId="0"/>
      <p:bldP spid="4305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4" name="WordArt 166"/>
          <p:cNvSpPr>
            <a:spLocks noChangeArrowheads="1" noChangeShapeType="1" noTextEdit="1"/>
          </p:cNvSpPr>
          <p:nvPr/>
        </p:nvSpPr>
        <p:spPr bwMode="auto">
          <a:xfrm>
            <a:off x="468313" y="2133600"/>
            <a:ext cx="2735262" cy="4572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>
              <a:defRPr/>
            </a:pPr>
            <a:r>
              <a:rPr lang="zh-CN" altLang="en-US" sz="3600" kern="10">
                <a:ln w="9525">
                  <a:solidFill>
                    <a:srgbClr val="800000"/>
                  </a:solidFill>
                  <a:round/>
                </a:ln>
                <a:solidFill>
                  <a:srgbClr val="FF0000"/>
                </a:solidFill>
                <a:latin typeface="华文中宋"/>
                <a:ea typeface="华文中宋"/>
              </a:rPr>
              <a:t>一、选择题：</a:t>
            </a:r>
            <a:r>
              <a:rPr lang="en-US" altLang="zh-CN" sz="3600" kern="10">
                <a:ln w="9525">
                  <a:solidFill>
                    <a:srgbClr val="800000"/>
                  </a:solidFill>
                  <a:round/>
                </a:ln>
                <a:solidFill>
                  <a:srgbClr val="FF0000"/>
                </a:solidFill>
                <a:latin typeface="华文中宋"/>
                <a:ea typeface="华文中宋"/>
              </a:rPr>
              <a:t>1[A]</a:t>
            </a:r>
            <a:endParaRPr lang="zh-CN" altLang="en-US" sz="3600" kern="10">
              <a:ln w="9525">
                <a:solidFill>
                  <a:srgbClr val="800000"/>
                </a:solidFill>
                <a:round/>
              </a:ln>
              <a:solidFill>
                <a:srgbClr val="FF0000"/>
              </a:solidFill>
              <a:latin typeface="华文中宋"/>
              <a:ea typeface="华文中宋"/>
            </a:endParaRPr>
          </a:p>
        </p:txBody>
      </p:sp>
      <p:graphicFrame>
        <p:nvGraphicFramePr>
          <p:cNvPr id="2050" name="Object 171"/>
          <p:cNvGraphicFramePr>
            <a:graphicFrameLocks noChangeAspect="1"/>
          </p:cNvGraphicFramePr>
          <p:nvPr/>
        </p:nvGraphicFramePr>
        <p:xfrm>
          <a:off x="2051050" y="3775075"/>
          <a:ext cx="211138" cy="407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9" name="公式" r:id="rId1" imgW="2743200" imgH="5181600" progId="Equation.3">
                  <p:embed/>
                </p:oleObj>
              </mc:Choice>
              <mc:Fallback>
                <p:oleObj name="公式" r:id="rId1" imgW="2743200" imgH="5181600" progId="Equation.3">
                  <p:embed/>
                  <p:pic>
                    <p:nvPicPr>
                      <p:cNvPr id="0" name="Object 171"/>
                      <p:cNvPicPr>
                        <a:picLocks noChangeAspect="1"/>
                      </p:cNvPicPr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051050" y="3775075"/>
                        <a:ext cx="211138" cy="407988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7348" name="WordArt 180"/>
          <p:cNvSpPr>
            <a:spLocks noChangeArrowheads="1" noChangeShapeType="1" noTextEdit="1"/>
          </p:cNvSpPr>
          <p:nvPr/>
        </p:nvSpPr>
        <p:spPr bwMode="auto">
          <a:xfrm>
            <a:off x="250825" y="620713"/>
            <a:ext cx="2590800" cy="504825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>
              <a:defRPr/>
            </a:pPr>
            <a:r>
              <a:rPr lang="zh-CN" altLang="en-US" sz="1800" kern="10">
                <a:ln w="9525">
                  <a:solidFill>
                    <a:srgbClr val="800000"/>
                  </a:solidFill>
                  <a:round/>
                </a:ln>
                <a:solidFill>
                  <a:srgbClr val="FF0000"/>
                </a:solidFill>
                <a:latin typeface="华文中宋"/>
                <a:ea typeface="华文中宋"/>
              </a:rPr>
              <a:t>一、选择题</a:t>
            </a:r>
            <a:r>
              <a:rPr lang="en-US" altLang="zh-CN" sz="1800" kern="10">
                <a:ln w="9525">
                  <a:solidFill>
                    <a:srgbClr val="800000"/>
                  </a:solidFill>
                  <a:round/>
                </a:ln>
                <a:solidFill>
                  <a:srgbClr val="FF0000"/>
                </a:solidFill>
                <a:latin typeface="华文中宋"/>
                <a:ea typeface="华文中宋"/>
              </a:rPr>
              <a:t>:</a:t>
            </a:r>
            <a:endParaRPr lang="zh-CN" altLang="en-US" sz="1800" kern="10">
              <a:ln w="9525">
                <a:solidFill>
                  <a:srgbClr val="800000"/>
                </a:solidFill>
                <a:round/>
              </a:ln>
              <a:solidFill>
                <a:srgbClr val="FF0000"/>
              </a:solidFill>
              <a:latin typeface="华文中宋"/>
              <a:ea typeface="华文中宋"/>
            </a:endParaRPr>
          </a:p>
        </p:txBody>
      </p:sp>
      <p:sp>
        <p:nvSpPr>
          <p:cNvPr id="7395" name="Rectangle 227"/>
          <p:cNvSpPr>
            <a:spLocks noChangeArrowheads="1"/>
          </p:cNvSpPr>
          <p:nvPr/>
        </p:nvSpPr>
        <p:spPr bwMode="auto">
          <a:xfrm>
            <a:off x="382588" y="2606675"/>
            <a:ext cx="8547100" cy="2751138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anchor="ctr">
            <a:spAutoFit/>
          </a:bodyPr>
          <a:lstStyle/>
          <a:p>
            <a:pPr marL="457200" indent="-457200">
              <a:lnSpc>
                <a:spcPct val="120000"/>
              </a:lnSpc>
              <a:defRPr/>
            </a:pPr>
            <a:r>
              <a:rPr lang="en-US" altLang="zh-CN" dirty="0">
                <a:effectLst>
                  <a:outerShdw blurRad="38100" dist="38100" dir="2700000" algn="tl">
                    <a:srgbClr val="C0C0C0"/>
                  </a:outerShdw>
                </a:effectLst>
                <a:latin typeface="华文中宋" pitchFamily="2" charset="-122"/>
              </a:rPr>
              <a:t>1</a:t>
            </a:r>
            <a:r>
              <a:rPr lang="zh-CN" altLang="en-US" dirty="0">
                <a:effectLst>
                  <a:outerShdw blurRad="38100" dist="38100" dir="2700000" algn="tl">
                    <a:srgbClr val="C0C0C0"/>
                  </a:outerShdw>
                </a:effectLst>
                <a:latin typeface="华文中宋" pitchFamily="2" charset="-122"/>
              </a:rPr>
              <a:t>．一束波长为    的平行单色光垂直入射到一单缝</a:t>
            </a:r>
            <a:r>
              <a:rPr lang="en-US" altLang="zh-CN" dirty="0">
                <a:effectLst>
                  <a:outerShdw blurRad="38100" dist="38100" dir="2700000" algn="tl">
                    <a:srgbClr val="C0C0C0"/>
                  </a:outerShdw>
                </a:effectLst>
                <a:latin typeface="华文中宋" pitchFamily="2" charset="-122"/>
              </a:rPr>
              <a:t>AB</a:t>
            </a:r>
            <a:r>
              <a:rPr lang="zh-CN" altLang="en-US" dirty="0">
                <a:effectLst>
                  <a:outerShdw blurRad="38100" dist="38100" dir="2700000" algn="tl">
                    <a:srgbClr val="C0C0C0"/>
                  </a:outerShdw>
                </a:effectLst>
                <a:latin typeface="华文中宋" pitchFamily="2" charset="-122"/>
              </a:rPr>
              <a:t>上，装置如图，在屏幕</a:t>
            </a:r>
            <a:r>
              <a:rPr lang="en-US" altLang="zh-CN" dirty="0">
                <a:effectLst>
                  <a:outerShdw blurRad="38100" dist="38100" dir="2700000" algn="tl">
                    <a:srgbClr val="C0C0C0"/>
                  </a:outerShdw>
                </a:effectLst>
                <a:latin typeface="华文中宋" pitchFamily="2" charset="-122"/>
              </a:rPr>
              <a:t>D</a:t>
            </a:r>
            <a:r>
              <a:rPr lang="zh-CN" altLang="en-US" dirty="0">
                <a:effectLst>
                  <a:outerShdw blurRad="38100" dist="38100" dir="2700000" algn="tl">
                    <a:srgbClr val="C0C0C0"/>
                  </a:outerShdw>
                </a:effectLst>
                <a:latin typeface="华文中宋" pitchFamily="2" charset="-122"/>
              </a:rPr>
              <a:t>上形成衍射图样，如果 </a:t>
            </a:r>
            <a:r>
              <a:rPr lang="en-US" altLang="zh-CN" dirty="0">
                <a:effectLst>
                  <a:outerShdw blurRad="38100" dist="38100" dir="2700000" algn="tl">
                    <a:srgbClr val="C0C0C0"/>
                  </a:outerShdw>
                </a:effectLst>
                <a:latin typeface="华文中宋" pitchFamily="2" charset="-122"/>
              </a:rPr>
              <a:t>P</a:t>
            </a:r>
            <a:r>
              <a:rPr lang="zh-CN" altLang="en-US" dirty="0">
                <a:effectLst>
                  <a:outerShdw blurRad="38100" dist="38100" dir="2700000" algn="tl">
                    <a:srgbClr val="C0C0C0"/>
                  </a:outerShdw>
                </a:effectLst>
                <a:latin typeface="华文中宋" pitchFamily="2" charset="-122"/>
              </a:rPr>
              <a:t>是中央亮纹一侧第一个暗纹所在的位置，则      的长度为                      </a:t>
            </a:r>
            <a:r>
              <a:rPr lang="en-US" altLang="zh-CN" dirty="0">
                <a:effectLst>
                  <a:outerShdw blurRad="38100" dist="38100" dir="2700000" algn="tl">
                    <a:srgbClr val="C0C0C0"/>
                  </a:outerShdw>
                </a:effectLst>
                <a:latin typeface="华文中宋" pitchFamily="2" charset="-122"/>
              </a:rPr>
              <a:t>[   ]</a:t>
            </a:r>
            <a:endParaRPr lang="en-US" altLang="zh-CN" dirty="0">
              <a:effectLst>
                <a:outerShdw blurRad="38100" dist="38100" dir="2700000" algn="tl">
                  <a:srgbClr val="C0C0C0"/>
                </a:outerShdw>
              </a:effectLst>
              <a:latin typeface="华文中宋" pitchFamily="2" charset="-122"/>
            </a:endParaRPr>
          </a:p>
          <a:p>
            <a:pPr marL="457200" indent="-457200">
              <a:lnSpc>
                <a:spcPct val="120000"/>
              </a:lnSpc>
              <a:defRPr/>
            </a:pPr>
            <a:endParaRPr lang="en-US" altLang="zh-CN" dirty="0">
              <a:effectLst>
                <a:outerShdw blurRad="38100" dist="38100" dir="2700000" algn="tl">
                  <a:srgbClr val="C0C0C0"/>
                </a:outerShdw>
              </a:effectLst>
              <a:latin typeface="华文中宋" pitchFamily="2" charset="-122"/>
            </a:endParaRPr>
          </a:p>
          <a:p>
            <a:pPr marL="457200" indent="-457200">
              <a:lnSpc>
                <a:spcPct val="120000"/>
              </a:lnSpc>
              <a:defRPr/>
            </a:pPr>
            <a:r>
              <a:rPr lang="en-US" altLang="zh-CN" dirty="0">
                <a:effectLst>
                  <a:outerShdw blurRad="38100" dist="38100" dir="2700000" algn="tl">
                    <a:srgbClr val="C0C0C0"/>
                  </a:outerShdw>
                </a:effectLst>
                <a:latin typeface="华文中宋" pitchFamily="2" charset="-122"/>
              </a:rPr>
              <a:t>    (A)                    (B)   /2</a:t>
            </a:r>
            <a:endParaRPr lang="en-US" altLang="zh-CN" dirty="0">
              <a:effectLst>
                <a:outerShdw blurRad="38100" dist="38100" dir="2700000" algn="tl">
                  <a:srgbClr val="C0C0C0"/>
                </a:outerShdw>
              </a:effectLst>
              <a:latin typeface="华文中宋" pitchFamily="2" charset="-122"/>
            </a:endParaRPr>
          </a:p>
          <a:p>
            <a:pPr marL="457200" indent="-457200">
              <a:lnSpc>
                <a:spcPct val="120000"/>
              </a:lnSpc>
              <a:defRPr/>
            </a:pPr>
            <a:r>
              <a:rPr lang="en-US" altLang="zh-CN" dirty="0">
                <a:effectLst>
                  <a:outerShdw blurRad="38100" dist="38100" dir="2700000" algn="tl">
                    <a:srgbClr val="C0C0C0"/>
                  </a:outerShdw>
                </a:effectLst>
                <a:latin typeface="华文中宋" pitchFamily="2" charset="-122"/>
              </a:rPr>
              <a:t>    (C) 3   /2          (D) 2 </a:t>
            </a:r>
            <a:endParaRPr lang="en-US" altLang="zh-CN" dirty="0">
              <a:effectLst>
                <a:outerShdw blurRad="38100" dist="38100" dir="2700000" algn="tl">
                  <a:srgbClr val="C0C0C0"/>
                </a:outerShdw>
              </a:effectLst>
              <a:latin typeface="华文中宋" pitchFamily="2" charset="-122"/>
            </a:endParaRPr>
          </a:p>
        </p:txBody>
      </p:sp>
      <p:sp>
        <p:nvSpPr>
          <p:cNvPr id="7418" name="Rectangle 25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spAutoFit/>
          </a:bodyPr>
          <a:lstStyle/>
          <a:p>
            <a:pPr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71" name="WordArt 254"/>
          <p:cNvSpPr>
            <a:spLocks noChangeArrowheads="1" noChangeShapeType="1" noTextEdit="1"/>
          </p:cNvSpPr>
          <p:nvPr/>
        </p:nvSpPr>
        <p:spPr bwMode="auto">
          <a:xfrm>
            <a:off x="1762125" y="642938"/>
            <a:ext cx="6697663" cy="78105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1800" kern="10">
                <a:ln w="9525">
                  <a:solidFill>
                    <a:srgbClr val="800000"/>
                  </a:solidFill>
                  <a:round/>
                </a:ln>
                <a:solidFill>
                  <a:srgbClr val="FF0000"/>
                </a:solidFill>
                <a:latin typeface="华文中宋"/>
                <a:ea typeface="华文中宋"/>
              </a:rPr>
              <a:t>                  1[A]   2[C]  3[D]  4[D] </a:t>
            </a:r>
            <a:endParaRPr lang="en-US" sz="1800" kern="10">
              <a:ln w="9525">
                <a:solidFill>
                  <a:srgbClr val="800000"/>
                </a:solidFill>
                <a:round/>
              </a:ln>
              <a:solidFill>
                <a:srgbClr val="FF0000"/>
              </a:solidFill>
              <a:latin typeface="华文中宋"/>
              <a:ea typeface="华文中宋"/>
            </a:endParaRPr>
          </a:p>
        </p:txBody>
      </p:sp>
      <p:graphicFrame>
        <p:nvGraphicFramePr>
          <p:cNvPr id="2051" name="Object 255"/>
          <p:cNvGraphicFramePr>
            <a:graphicFrameLocks noChangeAspect="1"/>
          </p:cNvGraphicFramePr>
          <p:nvPr/>
        </p:nvGraphicFramePr>
        <p:xfrm>
          <a:off x="4357688" y="3571875"/>
          <a:ext cx="528637" cy="428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1" name="Equation" r:id="rId3" imgW="6400800" imgH="5181600" progId="">
                  <p:embed/>
                </p:oleObj>
              </mc:Choice>
              <mc:Fallback>
                <p:oleObj name="Equation" r:id="rId3" imgW="6400800" imgH="5181600" progId="">
                  <p:embed/>
                  <p:pic>
                    <p:nvPicPr>
                      <p:cNvPr id="0" name="Object 255"/>
                      <p:cNvPicPr>
                        <a:picLocks noChangeAspect="1"/>
                      </p:cNvPicPr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357688" y="3571875"/>
                        <a:ext cx="528637" cy="428625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072" name="Group 260"/>
          <p:cNvGrpSpPr/>
          <p:nvPr/>
        </p:nvGrpSpPr>
        <p:grpSpPr bwMode="auto">
          <a:xfrm>
            <a:off x="5795963" y="4076700"/>
            <a:ext cx="3024187" cy="1863725"/>
            <a:chOff x="1247" y="1933"/>
            <a:chExt cx="2223" cy="1401"/>
          </a:xfrm>
        </p:grpSpPr>
        <p:sp>
          <p:nvSpPr>
            <p:cNvPr id="7429" name="Line 261"/>
            <p:cNvSpPr>
              <a:spLocks noChangeShapeType="1"/>
            </p:cNvSpPr>
            <p:nvPr/>
          </p:nvSpPr>
          <p:spPr bwMode="auto">
            <a:xfrm>
              <a:off x="1312" y="2770"/>
              <a:ext cx="215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lgDashDot"/>
              <a:round/>
              <a:headEnd type="none" w="sm" len="lg"/>
              <a:tailEnd type="none" w="sm" len="lg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430" name="Rectangle 262"/>
            <p:cNvSpPr>
              <a:spLocks noChangeArrowheads="1"/>
            </p:cNvSpPr>
            <p:nvPr/>
          </p:nvSpPr>
          <p:spPr bwMode="auto">
            <a:xfrm>
              <a:off x="3252" y="2044"/>
              <a:ext cx="26" cy="1278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0"/>
                    <a:invGamma/>
                  </a:schemeClr>
                </a:gs>
              </a:gsLst>
              <a:lin ang="0" scaled="1"/>
            </a:gradFill>
            <a:ln w="19050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graphicFrame>
          <p:nvGraphicFramePr>
            <p:cNvPr id="2057" name="Object 263"/>
            <p:cNvGraphicFramePr>
              <a:graphicFrameLocks noChangeAspect="1"/>
            </p:cNvGraphicFramePr>
            <p:nvPr/>
          </p:nvGraphicFramePr>
          <p:xfrm>
            <a:off x="3277" y="2776"/>
            <a:ext cx="126" cy="16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57" name="Equation" r:id="rId5" imgW="3962400" imgH="4572000" progId="Equation.3">
                    <p:embed/>
                  </p:oleObj>
                </mc:Choice>
                <mc:Fallback>
                  <p:oleObj name="Equation" r:id="rId5" imgW="3962400" imgH="4572000" progId="Equation.3">
                    <p:embed/>
                    <p:pic>
                      <p:nvPicPr>
                        <p:cNvPr id="0" name="Object 263"/>
                        <p:cNvPicPr preferRelativeResize="0">
                          <a:picLocks noChangeAspect="1"/>
                        </p:cNvPicPr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3277" y="2776"/>
                          <a:ext cx="126" cy="166"/>
                        </a:xfrm>
                        <a:prstGeom prst="rect">
                          <a:avLst/>
                        </a:prstGeom>
                        <a:noFill/>
                        <a:ln w="9525"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058" name="Object 264"/>
            <p:cNvGraphicFramePr>
              <a:graphicFrameLocks noChangeAspect="1"/>
            </p:cNvGraphicFramePr>
            <p:nvPr/>
          </p:nvGraphicFramePr>
          <p:xfrm>
            <a:off x="3269" y="2390"/>
            <a:ext cx="166" cy="2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58" name="Equation" r:id="rId7" imgW="3352800" imgH="3962400" progId="Equation.3">
                    <p:embed/>
                  </p:oleObj>
                </mc:Choice>
                <mc:Fallback>
                  <p:oleObj name="Equation" r:id="rId7" imgW="3352800" imgH="3962400" progId="Equation.3">
                    <p:embed/>
                    <p:pic>
                      <p:nvPicPr>
                        <p:cNvPr id="0" name="Object 264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3269" y="2390"/>
                          <a:ext cx="166" cy="225"/>
                        </a:xfrm>
                        <a:prstGeom prst="rect">
                          <a:avLst/>
                        </a:prstGeom>
                        <a:noFill/>
                        <a:ln w="9525"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433" name="Rectangle 265"/>
            <p:cNvSpPr>
              <a:spLocks noChangeArrowheads="1"/>
            </p:cNvSpPr>
            <p:nvPr/>
          </p:nvSpPr>
          <p:spPr bwMode="auto">
            <a:xfrm>
              <a:off x="1749" y="2218"/>
              <a:ext cx="43" cy="273"/>
            </a:xfrm>
            <a:prstGeom prst="rect">
              <a:avLst/>
            </a:prstGeom>
            <a:gradFill rotWithShape="0">
              <a:gsLst>
                <a:gs pos="0">
                  <a:schemeClr val="tx1"/>
                </a:gs>
                <a:gs pos="50000">
                  <a:schemeClr val="tx1">
                    <a:gamma/>
                    <a:tint val="20000"/>
                    <a:invGamma/>
                  </a:schemeClr>
                </a:gs>
                <a:gs pos="100000">
                  <a:schemeClr val="tx1"/>
                </a:gs>
              </a:gsLst>
              <a:lin ang="0" scaled="1"/>
            </a:gradFill>
            <a:ln w="19050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graphicFrame>
          <p:nvGraphicFramePr>
            <p:cNvPr id="2059" name="Object 266"/>
            <p:cNvGraphicFramePr>
              <a:graphicFrameLocks noChangeAspect="1"/>
            </p:cNvGraphicFramePr>
            <p:nvPr/>
          </p:nvGraphicFramePr>
          <p:xfrm>
            <a:off x="1247" y="2542"/>
            <a:ext cx="147" cy="21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59" name="Equation" r:id="rId9" imgW="3352800" imgH="4267200" progId="">
                    <p:embed/>
                  </p:oleObj>
                </mc:Choice>
                <mc:Fallback>
                  <p:oleObj name="Equation" r:id="rId9" imgW="3352800" imgH="4267200" progId="">
                    <p:embed/>
                    <p:pic>
                      <p:nvPicPr>
                        <p:cNvPr id="0" name="Object 266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1247" y="2542"/>
                          <a:ext cx="147" cy="215"/>
                        </a:xfrm>
                        <a:prstGeom prst="rect">
                          <a:avLst/>
                        </a:prstGeom>
                        <a:noFill/>
                        <a:ln w="9525"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435" name="Line 267"/>
            <p:cNvSpPr>
              <a:spLocks noChangeShapeType="1"/>
            </p:cNvSpPr>
            <p:nvPr/>
          </p:nvSpPr>
          <p:spPr bwMode="auto">
            <a:xfrm>
              <a:off x="1421" y="2767"/>
              <a:ext cx="371" cy="2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 type="none" w="sm" len="lg"/>
              <a:tailEnd type="none" w="sm" len="lg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436" name="Line 268"/>
            <p:cNvSpPr>
              <a:spLocks noChangeShapeType="1"/>
            </p:cNvSpPr>
            <p:nvPr/>
          </p:nvSpPr>
          <p:spPr bwMode="auto">
            <a:xfrm flipH="1">
              <a:off x="1298" y="2488"/>
              <a:ext cx="194" cy="0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 type="triangle" w="sm" len="lg"/>
              <a:tailEnd type="none" w="sm" len="lg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437" name="Line 269"/>
            <p:cNvSpPr>
              <a:spLocks noChangeShapeType="1"/>
            </p:cNvSpPr>
            <p:nvPr/>
          </p:nvSpPr>
          <p:spPr bwMode="auto">
            <a:xfrm flipH="1">
              <a:off x="1298" y="2767"/>
              <a:ext cx="194" cy="0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 type="triangle" w="sm" len="lg"/>
              <a:tailEnd type="none" w="sm" len="lg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438" name="Line 270"/>
            <p:cNvSpPr>
              <a:spLocks noChangeShapeType="1"/>
            </p:cNvSpPr>
            <p:nvPr/>
          </p:nvSpPr>
          <p:spPr bwMode="auto">
            <a:xfrm flipH="1">
              <a:off x="1298" y="3046"/>
              <a:ext cx="194" cy="0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 type="triangle" w="sm" len="lg"/>
              <a:tailEnd type="none" w="sm" len="lg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graphicFrame>
          <p:nvGraphicFramePr>
            <p:cNvPr id="2060" name="Object 271"/>
            <p:cNvGraphicFramePr>
              <a:graphicFrameLocks noChangeAspect="1"/>
            </p:cNvGraphicFramePr>
            <p:nvPr/>
          </p:nvGraphicFramePr>
          <p:xfrm>
            <a:off x="1532" y="2251"/>
            <a:ext cx="225" cy="24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60" name="Equation" r:id="rId11" imgW="3657600" imgH="3962400" progId="Equation.3">
                    <p:embed/>
                  </p:oleObj>
                </mc:Choice>
                <mc:Fallback>
                  <p:oleObj name="Equation" r:id="rId11" imgW="3657600" imgH="3962400" progId="Equation.3">
                    <p:embed/>
                    <p:pic>
                      <p:nvPicPr>
                        <p:cNvPr id="0" name="Object 271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1532" y="2251"/>
                          <a:ext cx="225" cy="245"/>
                        </a:xfrm>
                        <a:prstGeom prst="rect">
                          <a:avLst/>
                        </a:prstGeom>
                        <a:noFill/>
                        <a:ln w="9525"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061" name="Object 272"/>
            <p:cNvGraphicFramePr>
              <a:graphicFrameLocks noChangeAspect="1"/>
            </p:cNvGraphicFramePr>
            <p:nvPr/>
          </p:nvGraphicFramePr>
          <p:xfrm>
            <a:off x="1532" y="3011"/>
            <a:ext cx="225" cy="24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61" name="Equation" r:id="rId13" imgW="3657600" imgH="3962400" progId="Equation.3">
                    <p:embed/>
                  </p:oleObj>
                </mc:Choice>
                <mc:Fallback>
                  <p:oleObj name="Equation" r:id="rId13" imgW="3657600" imgH="3962400" progId="Equation.3">
                    <p:embed/>
                    <p:pic>
                      <p:nvPicPr>
                        <p:cNvPr id="0" name="Object 272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14"/>
                        <a:stretch>
                          <a:fillRect/>
                        </a:stretch>
                      </p:blipFill>
                      <p:spPr>
                        <a:xfrm>
                          <a:off x="1532" y="3011"/>
                          <a:ext cx="225" cy="245"/>
                        </a:xfrm>
                        <a:prstGeom prst="rect">
                          <a:avLst/>
                        </a:prstGeom>
                        <a:noFill/>
                        <a:ln w="9525"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441" name="Rectangle 273"/>
            <p:cNvSpPr>
              <a:spLocks noChangeArrowheads="1"/>
            </p:cNvSpPr>
            <p:nvPr/>
          </p:nvSpPr>
          <p:spPr bwMode="auto">
            <a:xfrm>
              <a:off x="1756" y="3046"/>
              <a:ext cx="36" cy="254"/>
            </a:xfrm>
            <a:prstGeom prst="rect">
              <a:avLst/>
            </a:prstGeom>
            <a:gradFill rotWithShape="0">
              <a:gsLst>
                <a:gs pos="0">
                  <a:schemeClr val="tx1"/>
                </a:gs>
                <a:gs pos="50000">
                  <a:schemeClr val="tx1">
                    <a:gamma/>
                    <a:tint val="20000"/>
                    <a:invGamma/>
                  </a:schemeClr>
                </a:gs>
                <a:gs pos="100000">
                  <a:schemeClr val="tx1"/>
                </a:gs>
              </a:gsLst>
              <a:lin ang="0" scaled="1"/>
            </a:gradFill>
            <a:ln w="19050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graphicFrame>
          <p:nvGraphicFramePr>
            <p:cNvPr id="2062" name="Object 274"/>
            <p:cNvGraphicFramePr>
              <a:graphicFrameLocks noChangeAspect="1"/>
            </p:cNvGraphicFramePr>
            <p:nvPr/>
          </p:nvGraphicFramePr>
          <p:xfrm>
            <a:off x="2982" y="1933"/>
            <a:ext cx="223" cy="2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62" name="Equation" r:id="rId15" imgW="3962400" imgH="3962400" progId="">
                    <p:embed/>
                  </p:oleObj>
                </mc:Choice>
                <mc:Fallback>
                  <p:oleObj name="Equation" r:id="rId15" imgW="3962400" imgH="3962400" progId="">
                    <p:embed/>
                    <p:pic>
                      <p:nvPicPr>
                        <p:cNvPr id="0" name="Object 274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16"/>
                        <a:stretch>
                          <a:fillRect/>
                        </a:stretch>
                      </p:blipFill>
                      <p:spPr>
                        <a:xfrm>
                          <a:off x="2982" y="1933"/>
                          <a:ext cx="223" cy="225"/>
                        </a:xfrm>
                        <a:prstGeom prst="rect">
                          <a:avLst/>
                        </a:prstGeom>
                        <a:noFill/>
                        <a:ln w="9525"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2081" name="Group 275"/>
            <p:cNvGrpSpPr/>
            <p:nvPr/>
          </p:nvGrpSpPr>
          <p:grpSpPr bwMode="auto">
            <a:xfrm>
              <a:off x="1963" y="2112"/>
              <a:ext cx="205" cy="242"/>
              <a:chOff x="3456" y="528"/>
              <a:chExt cx="288" cy="336"/>
            </a:xfrm>
          </p:grpSpPr>
          <p:sp>
            <p:nvSpPr>
              <p:cNvPr id="2103" name="AutoShape 276"/>
              <p:cNvSpPr>
                <a:spLocks noChangeArrowheads="1"/>
              </p:cNvSpPr>
              <p:nvPr/>
            </p:nvSpPr>
            <p:spPr bwMode="auto">
              <a:xfrm>
                <a:off x="3456" y="528"/>
                <a:ext cx="288" cy="336"/>
              </a:xfrm>
              <a:prstGeom prst="wedgeRoundRectCallout">
                <a:avLst>
                  <a:gd name="adj1" fmla="val -10069"/>
                  <a:gd name="adj2" fmla="val 100894"/>
                  <a:gd name="adj3" fmla="val 16667"/>
                </a:avLst>
              </a:prstGeom>
              <a:gradFill rotWithShape="0">
                <a:gsLst>
                  <a:gs pos="0">
                    <a:schemeClr val="accent1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solidFill>
                  <a:schemeClr val="tx2"/>
                </a:solidFill>
                <a:miter lim="800000"/>
                <a:tailEnd type="none" w="sm" len="lg"/>
              </a:ln>
            </p:spPr>
            <p:txBody>
              <a:bodyPr/>
              <a:lstStyle/>
              <a:p>
                <a:pPr algn="ctr" eaLnBrk="1" hangingPunct="1">
                  <a:spcBef>
                    <a:spcPct val="50000"/>
                  </a:spcBef>
                </a:pPr>
                <a:endParaRPr kumimoji="0" lang="zh-CN" altLang="zh-CN" sz="2800">
                  <a:latin typeface="Arial" charset="0"/>
                  <a:ea typeface="宋体" pitchFamily="2" charset="-122"/>
                </a:endParaRPr>
              </a:p>
            </p:txBody>
          </p:sp>
          <p:graphicFrame>
            <p:nvGraphicFramePr>
              <p:cNvPr id="2066" name="Object 277"/>
              <p:cNvGraphicFramePr>
                <a:graphicFrameLocks noChangeAspect="1"/>
              </p:cNvGraphicFramePr>
              <p:nvPr/>
            </p:nvGraphicFramePr>
            <p:xfrm>
              <a:off x="3504" y="576"/>
              <a:ext cx="213" cy="28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066" name="Equation" r:id="rId17" imgW="4267200" imgH="5791200" progId="Equation.3">
                      <p:embed/>
                    </p:oleObj>
                  </mc:Choice>
                  <mc:Fallback>
                    <p:oleObj name="Equation" r:id="rId17" imgW="4267200" imgH="5791200" progId="Equation.3">
                      <p:embed/>
                      <p:pic>
                        <p:nvPicPr>
                          <p:cNvPr id="0" name="Object 277"/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18"/>
                          <a:stretch>
                            <a:fillRect/>
                          </a:stretch>
                        </p:blipFill>
                        <p:spPr>
                          <a:xfrm>
                            <a:off x="3504" y="576"/>
                            <a:ext cx="213" cy="288"/>
                          </a:xfrm>
                          <a:prstGeom prst="rect">
                            <a:avLst/>
                          </a:prstGeom>
                          <a:noFill/>
                          <a:ln w="9525">
                            <a:noFill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2082" name="Group 278"/>
            <p:cNvGrpSpPr/>
            <p:nvPr/>
          </p:nvGrpSpPr>
          <p:grpSpPr bwMode="auto">
            <a:xfrm>
              <a:off x="1427" y="2488"/>
              <a:ext cx="330" cy="558"/>
              <a:chOff x="2705" y="1050"/>
              <a:chExt cx="463" cy="774"/>
            </a:xfrm>
          </p:grpSpPr>
          <p:sp>
            <p:nvSpPr>
              <p:cNvPr id="7447" name="Line 279"/>
              <p:cNvSpPr>
                <a:spLocks noChangeShapeType="1"/>
              </p:cNvSpPr>
              <p:nvPr/>
            </p:nvSpPr>
            <p:spPr bwMode="auto">
              <a:xfrm flipV="1">
                <a:off x="2708" y="1050"/>
                <a:ext cx="450" cy="0"/>
              </a:xfrm>
              <a:prstGeom prst="line">
                <a:avLst/>
              </a:prstGeom>
              <a:noFill/>
              <a:ln w="19050">
                <a:solidFill>
                  <a:srgbClr val="0000FF"/>
                </a:solidFill>
                <a:round/>
                <a:headEnd type="none" w="sm" len="lg"/>
                <a:tailEnd type="none" w="sm" len="lg"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7448" name="Line 280"/>
              <p:cNvSpPr>
                <a:spLocks noChangeShapeType="1"/>
              </p:cNvSpPr>
              <p:nvPr/>
            </p:nvSpPr>
            <p:spPr bwMode="auto">
              <a:xfrm>
                <a:off x="2708" y="1826"/>
                <a:ext cx="460" cy="0"/>
              </a:xfrm>
              <a:prstGeom prst="line">
                <a:avLst/>
              </a:prstGeom>
              <a:noFill/>
              <a:ln w="19050">
                <a:solidFill>
                  <a:srgbClr val="0000FF"/>
                </a:solidFill>
                <a:round/>
                <a:headEnd type="none" w="sm" len="lg"/>
                <a:tailEnd type="none" w="sm" len="lg"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7449" name="Line 281"/>
            <p:cNvSpPr>
              <a:spLocks noChangeShapeType="1"/>
            </p:cNvSpPr>
            <p:nvPr/>
          </p:nvSpPr>
          <p:spPr bwMode="auto">
            <a:xfrm>
              <a:off x="1792" y="2488"/>
              <a:ext cx="54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</a:ln>
            <a:effectLst/>
          </p:spPr>
          <p:txBody>
            <a:bodyPr wrap="none"/>
            <a:lstStyle/>
            <a:p>
              <a:pPr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graphicFrame>
          <p:nvGraphicFramePr>
            <p:cNvPr id="2063" name="Object 282"/>
            <p:cNvGraphicFramePr>
              <a:graphicFrameLocks noChangeAspect="1"/>
            </p:cNvGraphicFramePr>
            <p:nvPr/>
          </p:nvGraphicFramePr>
          <p:xfrm>
            <a:off x="1924" y="2799"/>
            <a:ext cx="176" cy="20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63" name="Equation" r:id="rId19" imgW="3657600" imgH="4267200" progId="Equation.3">
                    <p:embed/>
                  </p:oleObj>
                </mc:Choice>
                <mc:Fallback>
                  <p:oleObj name="Equation" r:id="rId19" imgW="3657600" imgH="4267200" progId="Equation.3">
                    <p:embed/>
                    <p:pic>
                      <p:nvPicPr>
                        <p:cNvPr id="0" name="Object 282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20"/>
                        <a:stretch>
                          <a:fillRect/>
                        </a:stretch>
                      </p:blipFill>
                      <p:spPr>
                        <a:xfrm>
                          <a:off x="1924" y="2799"/>
                          <a:ext cx="176" cy="207"/>
                        </a:xfrm>
                        <a:prstGeom prst="rect">
                          <a:avLst/>
                        </a:prstGeom>
                        <a:noFill/>
                        <a:ln w="9525"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2084" name="Group 283"/>
            <p:cNvGrpSpPr/>
            <p:nvPr/>
          </p:nvGrpSpPr>
          <p:grpSpPr bwMode="auto">
            <a:xfrm>
              <a:off x="1750" y="2453"/>
              <a:ext cx="548" cy="881"/>
              <a:chOff x="3158" y="1008"/>
              <a:chExt cx="768" cy="1223"/>
            </a:xfrm>
          </p:grpSpPr>
          <p:graphicFrame>
            <p:nvGraphicFramePr>
              <p:cNvPr id="2065" name="Object 284"/>
              <p:cNvGraphicFramePr>
                <a:graphicFrameLocks noChangeAspect="1"/>
              </p:cNvGraphicFramePr>
              <p:nvPr/>
            </p:nvGraphicFramePr>
            <p:xfrm>
              <a:off x="3494" y="1920"/>
              <a:ext cx="432" cy="31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065" name="Equation" r:id="rId21" imgW="7315200" imgH="4267200" progId="Equation.3">
                      <p:embed/>
                    </p:oleObj>
                  </mc:Choice>
                  <mc:Fallback>
                    <p:oleObj name="Equation" r:id="rId21" imgW="7315200" imgH="4267200" progId="Equation.3">
                      <p:embed/>
                      <p:pic>
                        <p:nvPicPr>
                          <p:cNvPr id="0" name="Object 284"/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22"/>
                          <a:stretch>
                            <a:fillRect/>
                          </a:stretch>
                        </p:blipFill>
                        <p:spPr>
                          <a:xfrm>
                            <a:off x="3494" y="1920"/>
                            <a:ext cx="432" cy="311"/>
                          </a:xfrm>
                          <a:prstGeom prst="rect">
                            <a:avLst/>
                          </a:prstGeom>
                          <a:noFill/>
                          <a:ln w="9525">
                            <a:noFill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7453" name="Freeform 285" descr="浅色上对角线"/>
              <p:cNvSpPr/>
              <p:nvPr/>
            </p:nvSpPr>
            <p:spPr bwMode="auto">
              <a:xfrm>
                <a:off x="3205" y="1008"/>
                <a:ext cx="288" cy="119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88" y="1152"/>
                  </a:cxn>
                  <a:cxn ang="0">
                    <a:pos x="192" y="1200"/>
                  </a:cxn>
                  <a:cxn ang="0">
                    <a:pos x="0" y="432"/>
                  </a:cxn>
                  <a:cxn ang="0">
                    <a:pos x="0" y="48"/>
                  </a:cxn>
                </a:cxnLst>
                <a:rect l="0" t="0" r="r" b="b"/>
                <a:pathLst>
                  <a:path w="288" h="1200">
                    <a:moveTo>
                      <a:pt x="0" y="0"/>
                    </a:moveTo>
                    <a:lnTo>
                      <a:pt x="288" y="1152"/>
                    </a:lnTo>
                    <a:lnTo>
                      <a:pt x="192" y="1200"/>
                    </a:lnTo>
                    <a:lnTo>
                      <a:pt x="0" y="432"/>
                    </a:lnTo>
                    <a:lnTo>
                      <a:pt x="0" y="48"/>
                    </a:lnTo>
                  </a:path>
                </a:pathLst>
              </a:custGeom>
              <a:pattFill prst="ltUpDiag">
                <a:fgClr>
                  <a:schemeClr val="tx1"/>
                </a:fgClr>
                <a:bgClr>
                  <a:srgbClr val="FFDDFF"/>
                </a:bgClr>
              </a:pattFill>
              <a:ln w="9525" cap="flat" cmpd="sng">
                <a:noFill/>
                <a:prstDash val="solid"/>
                <a:round/>
                <a:headEnd type="none" w="med" len="med"/>
                <a:tailEnd type="triangle" w="sm" len="lg"/>
              </a:ln>
              <a:effectLst/>
            </p:spPr>
            <p:txBody>
              <a:bodyPr wrap="none"/>
              <a:lstStyle/>
              <a:p>
                <a:pPr>
                  <a:defRPr/>
                </a:pPr>
                <a:endParaRPr lang="zh-CN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7454" name="Freeform 286" descr="浅色下对角线"/>
              <p:cNvSpPr/>
              <p:nvPr/>
            </p:nvSpPr>
            <p:spPr bwMode="auto">
              <a:xfrm>
                <a:off x="3205" y="1441"/>
                <a:ext cx="193" cy="767"/>
              </a:xfrm>
              <a:custGeom>
                <a:avLst/>
                <a:gdLst/>
                <a:ahLst/>
                <a:cxnLst>
                  <a:cxn ang="0">
                    <a:pos x="192" y="768"/>
                  </a:cxn>
                  <a:cxn ang="0">
                    <a:pos x="0" y="0"/>
                  </a:cxn>
                  <a:cxn ang="0">
                    <a:pos x="0" y="384"/>
                  </a:cxn>
                  <a:cxn ang="0">
                    <a:pos x="96" y="768"/>
                  </a:cxn>
                  <a:cxn ang="0">
                    <a:pos x="192" y="768"/>
                  </a:cxn>
                </a:cxnLst>
                <a:rect l="0" t="0" r="r" b="b"/>
                <a:pathLst>
                  <a:path w="192" h="768">
                    <a:moveTo>
                      <a:pt x="192" y="768"/>
                    </a:moveTo>
                    <a:lnTo>
                      <a:pt x="0" y="0"/>
                    </a:lnTo>
                    <a:lnTo>
                      <a:pt x="0" y="384"/>
                    </a:lnTo>
                    <a:lnTo>
                      <a:pt x="96" y="768"/>
                    </a:lnTo>
                    <a:lnTo>
                      <a:pt x="192" y="768"/>
                    </a:lnTo>
                    <a:close/>
                  </a:path>
                </a:pathLst>
              </a:custGeom>
              <a:pattFill prst="ltDnDiag">
                <a:fgClr>
                  <a:schemeClr val="tx1"/>
                </a:fgClr>
                <a:bgClr>
                  <a:srgbClr val="FFDDFF"/>
                </a:bgClr>
              </a:pattFill>
              <a:ln w="9525" cap="flat" cmpd="sng">
                <a:noFill/>
                <a:prstDash val="solid"/>
                <a:round/>
                <a:headEnd type="none" w="med" len="med"/>
                <a:tailEnd type="none" w="sm" len="lg"/>
              </a:ln>
              <a:effectLst/>
            </p:spPr>
            <p:txBody>
              <a:bodyPr wrap="none"/>
              <a:lstStyle/>
              <a:p>
                <a:pPr>
                  <a:defRPr/>
                </a:pPr>
                <a:endParaRPr lang="zh-CN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7455" name="Line 287"/>
              <p:cNvSpPr>
                <a:spLocks noChangeShapeType="1"/>
              </p:cNvSpPr>
              <p:nvPr/>
            </p:nvSpPr>
            <p:spPr bwMode="auto">
              <a:xfrm>
                <a:off x="3205" y="1056"/>
                <a:ext cx="288" cy="110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tailEnd type="none" w="sm" len="lg"/>
              </a:ln>
              <a:effectLst/>
            </p:spPr>
            <p:txBody>
              <a:bodyPr wrap="none"/>
              <a:lstStyle/>
              <a:p>
                <a:pPr>
                  <a:defRPr/>
                </a:pPr>
                <a:endParaRPr lang="zh-CN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7456" name="Line 288"/>
              <p:cNvSpPr>
                <a:spLocks noChangeShapeType="1"/>
              </p:cNvSpPr>
              <p:nvPr/>
            </p:nvSpPr>
            <p:spPr bwMode="auto">
              <a:xfrm>
                <a:off x="3205" y="1441"/>
                <a:ext cx="193" cy="76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tailEnd type="none" w="sm" len="lg"/>
              </a:ln>
              <a:effectLst/>
            </p:spPr>
            <p:txBody>
              <a:bodyPr wrap="none"/>
              <a:lstStyle/>
              <a:p>
                <a:pPr>
                  <a:defRPr/>
                </a:pPr>
                <a:endParaRPr lang="zh-CN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7457" name="Line 289"/>
              <p:cNvSpPr>
                <a:spLocks noChangeShapeType="1"/>
              </p:cNvSpPr>
              <p:nvPr/>
            </p:nvSpPr>
            <p:spPr bwMode="auto">
              <a:xfrm>
                <a:off x="3215" y="1823"/>
                <a:ext cx="96" cy="383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tailEnd type="none" w="sm" len="lg"/>
              </a:ln>
              <a:effectLst/>
            </p:spPr>
            <p:txBody>
              <a:bodyPr wrap="none"/>
              <a:lstStyle/>
              <a:p>
                <a:pPr>
                  <a:defRPr/>
                </a:pPr>
                <a:endParaRPr lang="zh-CN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7458" name="Line 290"/>
              <p:cNvSpPr>
                <a:spLocks noChangeShapeType="1"/>
              </p:cNvSpPr>
              <p:nvPr/>
            </p:nvSpPr>
            <p:spPr bwMode="auto">
              <a:xfrm flipV="1">
                <a:off x="3158" y="2016"/>
                <a:ext cx="240" cy="144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tailEnd type="triangle" w="sm" len="lg"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7459" name="Freeform 291"/>
              <p:cNvSpPr/>
              <p:nvPr/>
            </p:nvSpPr>
            <p:spPr bwMode="auto">
              <a:xfrm>
                <a:off x="3446" y="1872"/>
                <a:ext cx="288" cy="139"/>
              </a:xfrm>
              <a:custGeom>
                <a:avLst/>
                <a:gdLst/>
                <a:ahLst/>
                <a:cxnLst>
                  <a:cxn ang="0">
                    <a:pos x="288" y="0"/>
                  </a:cxn>
                  <a:cxn ang="0">
                    <a:pos x="0" y="138"/>
                  </a:cxn>
                </a:cxnLst>
                <a:rect l="0" t="0" r="r" b="b"/>
                <a:pathLst>
                  <a:path w="288" h="138">
                    <a:moveTo>
                      <a:pt x="288" y="0"/>
                    </a:moveTo>
                    <a:lnTo>
                      <a:pt x="0" y="138"/>
                    </a:lnTo>
                  </a:path>
                </a:pathLst>
              </a:custGeom>
              <a:noFill/>
              <a:ln w="38100">
                <a:solidFill>
                  <a:srgbClr val="FF0000"/>
                </a:solidFill>
                <a:round/>
                <a:tailEnd type="triangle" w="sm" len="lg"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  <p:grpSp>
          <p:nvGrpSpPr>
            <p:cNvPr id="2085" name="Group 292"/>
            <p:cNvGrpSpPr/>
            <p:nvPr/>
          </p:nvGrpSpPr>
          <p:grpSpPr bwMode="auto">
            <a:xfrm>
              <a:off x="1757" y="2284"/>
              <a:ext cx="1507" cy="757"/>
              <a:chOff x="3168" y="773"/>
              <a:chExt cx="2160" cy="1051"/>
            </a:xfrm>
          </p:grpSpPr>
          <p:sp>
            <p:nvSpPr>
              <p:cNvPr id="7461" name="Freeform 293"/>
              <p:cNvSpPr/>
              <p:nvPr/>
            </p:nvSpPr>
            <p:spPr bwMode="auto">
              <a:xfrm>
                <a:off x="3168" y="816"/>
                <a:ext cx="1055" cy="240"/>
              </a:xfrm>
              <a:custGeom>
                <a:avLst/>
                <a:gdLst/>
                <a:ahLst/>
                <a:cxnLst>
                  <a:cxn ang="0">
                    <a:pos x="0" y="432"/>
                  </a:cxn>
                  <a:cxn ang="0">
                    <a:pos x="959" y="0"/>
                  </a:cxn>
                </a:cxnLst>
                <a:rect l="0" t="0" r="r" b="b"/>
                <a:pathLst>
                  <a:path w="959" h="432">
                    <a:moveTo>
                      <a:pt x="0" y="432"/>
                    </a:moveTo>
                    <a:lnTo>
                      <a:pt x="959" y="0"/>
                    </a:lnTo>
                  </a:path>
                </a:pathLst>
              </a:custGeom>
              <a:noFill/>
              <a:ln w="19050" cmpd="sng">
                <a:solidFill>
                  <a:srgbClr val="0000FF"/>
                </a:solidFill>
                <a:round/>
                <a:headEnd type="none" w="sm" len="lg"/>
                <a:tailEnd type="none" w="sm" len="lg"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7462" name="Line 294"/>
              <p:cNvSpPr>
                <a:spLocks noChangeShapeType="1"/>
              </p:cNvSpPr>
              <p:nvPr/>
            </p:nvSpPr>
            <p:spPr bwMode="auto">
              <a:xfrm rot="21317352" flipV="1">
                <a:off x="4270" y="1151"/>
                <a:ext cx="1055" cy="381"/>
              </a:xfrm>
              <a:prstGeom prst="line">
                <a:avLst/>
              </a:prstGeom>
              <a:noFill/>
              <a:ln w="19050">
                <a:solidFill>
                  <a:srgbClr val="0000FF"/>
                </a:solidFill>
                <a:round/>
                <a:headEnd type="none" w="sm" len="lg"/>
                <a:tailEnd type="none" w="sm" len="lg"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7463" name="Line 295"/>
              <p:cNvSpPr>
                <a:spLocks noChangeShapeType="1"/>
              </p:cNvSpPr>
              <p:nvPr/>
            </p:nvSpPr>
            <p:spPr bwMode="auto">
              <a:xfrm rot="-282648">
                <a:off x="4270" y="773"/>
                <a:ext cx="1009" cy="376"/>
              </a:xfrm>
              <a:prstGeom prst="line">
                <a:avLst/>
              </a:prstGeom>
              <a:noFill/>
              <a:ln w="19050">
                <a:solidFill>
                  <a:srgbClr val="0000FF"/>
                </a:solidFill>
                <a:round/>
                <a:headEnd type="none" w="sm" len="lg"/>
                <a:tailEnd type="none" w="sm" len="lg"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7464" name="Freeform 296"/>
              <p:cNvSpPr/>
              <p:nvPr/>
            </p:nvSpPr>
            <p:spPr bwMode="auto">
              <a:xfrm>
                <a:off x="3216" y="1200"/>
                <a:ext cx="1054" cy="239"/>
              </a:xfrm>
              <a:custGeom>
                <a:avLst/>
                <a:gdLst/>
                <a:ahLst/>
                <a:cxnLst>
                  <a:cxn ang="0">
                    <a:pos x="0" y="432"/>
                  </a:cxn>
                  <a:cxn ang="0">
                    <a:pos x="959" y="0"/>
                  </a:cxn>
                </a:cxnLst>
                <a:rect l="0" t="0" r="r" b="b"/>
                <a:pathLst>
                  <a:path w="959" h="432">
                    <a:moveTo>
                      <a:pt x="0" y="432"/>
                    </a:moveTo>
                    <a:lnTo>
                      <a:pt x="959" y="0"/>
                    </a:lnTo>
                  </a:path>
                </a:pathLst>
              </a:custGeom>
              <a:noFill/>
              <a:ln w="19050" cmpd="sng">
                <a:solidFill>
                  <a:srgbClr val="0000FF"/>
                </a:solidFill>
                <a:round/>
                <a:headEnd type="none" w="sm" len="lg"/>
                <a:tailEnd type="none" w="sm" len="lg"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7465" name="Freeform 297"/>
              <p:cNvSpPr/>
              <p:nvPr/>
            </p:nvSpPr>
            <p:spPr bwMode="auto">
              <a:xfrm>
                <a:off x="3216" y="1583"/>
                <a:ext cx="1054" cy="239"/>
              </a:xfrm>
              <a:custGeom>
                <a:avLst/>
                <a:gdLst/>
                <a:ahLst/>
                <a:cxnLst>
                  <a:cxn ang="0">
                    <a:pos x="0" y="432"/>
                  </a:cxn>
                  <a:cxn ang="0">
                    <a:pos x="959" y="0"/>
                  </a:cxn>
                </a:cxnLst>
                <a:rect l="0" t="0" r="r" b="b"/>
                <a:pathLst>
                  <a:path w="959" h="432">
                    <a:moveTo>
                      <a:pt x="0" y="432"/>
                    </a:moveTo>
                    <a:lnTo>
                      <a:pt x="959" y="0"/>
                    </a:lnTo>
                  </a:path>
                </a:pathLst>
              </a:custGeom>
              <a:noFill/>
              <a:ln w="19050" cmpd="sng">
                <a:solidFill>
                  <a:srgbClr val="0000FF"/>
                </a:solidFill>
                <a:round/>
                <a:headEnd type="none" w="sm" len="lg"/>
                <a:tailEnd type="none" w="sm" len="lg"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7466" name="Line 298"/>
              <p:cNvSpPr>
                <a:spLocks noChangeShapeType="1"/>
              </p:cNvSpPr>
              <p:nvPr/>
            </p:nvSpPr>
            <p:spPr bwMode="auto">
              <a:xfrm rot="-282648">
                <a:off x="4285" y="1149"/>
                <a:ext cx="994" cy="0"/>
              </a:xfrm>
              <a:prstGeom prst="line">
                <a:avLst/>
              </a:prstGeom>
              <a:noFill/>
              <a:ln w="19050">
                <a:solidFill>
                  <a:srgbClr val="0000FF"/>
                </a:solidFill>
                <a:round/>
                <a:headEnd type="none" w="sm" len="lg"/>
                <a:tailEnd type="none" w="sm" len="lg"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  <p:grpSp>
          <p:nvGrpSpPr>
            <p:cNvPr id="2086" name="Group 299"/>
            <p:cNvGrpSpPr/>
            <p:nvPr/>
          </p:nvGrpSpPr>
          <p:grpSpPr bwMode="auto">
            <a:xfrm>
              <a:off x="2237" y="2004"/>
              <a:ext cx="316" cy="1298"/>
              <a:chOff x="3840" y="384"/>
              <a:chExt cx="443" cy="1802"/>
            </a:xfrm>
          </p:grpSpPr>
          <p:graphicFrame>
            <p:nvGraphicFramePr>
              <p:cNvPr id="2064" name="Object 300"/>
              <p:cNvGraphicFramePr>
                <a:graphicFrameLocks noChangeAspect="1"/>
              </p:cNvGraphicFramePr>
              <p:nvPr/>
            </p:nvGraphicFramePr>
            <p:xfrm>
              <a:off x="3840" y="384"/>
              <a:ext cx="241" cy="28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064" name="Equation" r:id="rId23" imgW="3352800" imgH="3962400" progId="Equation.3">
                      <p:embed/>
                    </p:oleObj>
                  </mc:Choice>
                  <mc:Fallback>
                    <p:oleObj name="Equation" r:id="rId23" imgW="3352800" imgH="3962400" progId="Equation.3">
                      <p:embed/>
                      <p:pic>
                        <p:nvPicPr>
                          <p:cNvPr id="0" name="Object 300"/>
                          <p:cNvPicPr preferRelativeResize="0">
                            <a:picLocks noChangeAspect="1"/>
                          </p:cNvPicPr>
                          <p:nvPr/>
                        </p:nvPicPr>
                        <p:blipFill>
                          <a:blip r:embed="rId24"/>
                          <a:stretch>
                            <a:fillRect/>
                          </a:stretch>
                        </p:blipFill>
                        <p:spPr>
                          <a:xfrm>
                            <a:off x="3840" y="384"/>
                            <a:ext cx="241" cy="288"/>
                          </a:xfrm>
                          <a:prstGeom prst="rect">
                            <a:avLst/>
                          </a:prstGeom>
                          <a:noFill/>
                          <a:ln w="9525">
                            <a:noFill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7469" name="Oval 301"/>
              <p:cNvSpPr>
                <a:spLocks noChangeArrowheads="1"/>
              </p:cNvSpPr>
              <p:nvPr/>
            </p:nvSpPr>
            <p:spPr bwMode="auto">
              <a:xfrm>
                <a:off x="4032" y="529"/>
                <a:ext cx="249" cy="1657"/>
              </a:xfrm>
              <a:prstGeom prst="ellipse">
                <a:avLst/>
              </a:prstGeom>
              <a:solidFill>
                <a:srgbClr val="00FFCC">
                  <a:alpha val="50000"/>
                </a:srgbClr>
              </a:solidFill>
              <a:ln w="19050">
                <a:solidFill>
                  <a:srgbClr val="006666"/>
                </a:solidFill>
                <a:rou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</p:grpSp>
      <p:graphicFrame>
        <p:nvGraphicFramePr>
          <p:cNvPr id="2052" name="Object 302"/>
          <p:cNvGraphicFramePr>
            <a:graphicFrameLocks noChangeAspect="1"/>
          </p:cNvGraphicFramePr>
          <p:nvPr/>
        </p:nvGraphicFramePr>
        <p:xfrm>
          <a:off x="1571625" y="4357688"/>
          <a:ext cx="398463" cy="50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2" name="Equation" r:id="rId25" imgW="3352800" imgH="4267200" progId="">
                  <p:embed/>
                </p:oleObj>
              </mc:Choice>
              <mc:Fallback>
                <p:oleObj name="Equation" r:id="rId25" imgW="3352800" imgH="4267200" progId="">
                  <p:embed/>
                  <p:pic>
                    <p:nvPicPr>
                      <p:cNvPr id="0" name="Object 302"/>
                      <p:cNvPicPr>
                        <a:picLocks noChangeAspect="1"/>
                      </p:cNvPicPr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1571625" y="4357688"/>
                        <a:ext cx="398463" cy="504825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3" name="Object 306"/>
          <p:cNvGraphicFramePr>
            <a:graphicFrameLocks noChangeAspect="1"/>
          </p:cNvGraphicFramePr>
          <p:nvPr/>
        </p:nvGraphicFramePr>
        <p:xfrm>
          <a:off x="1500188" y="4857750"/>
          <a:ext cx="398462" cy="50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3" name="Equation" r:id="rId27" imgW="3352800" imgH="4267200" progId="">
                  <p:embed/>
                </p:oleObj>
              </mc:Choice>
              <mc:Fallback>
                <p:oleObj name="Equation" r:id="rId27" imgW="3352800" imgH="4267200" progId="">
                  <p:embed/>
                  <p:pic>
                    <p:nvPicPr>
                      <p:cNvPr id="0" name="Object 306"/>
                      <p:cNvPicPr>
                        <a:picLocks noChangeAspect="1"/>
                      </p:cNvPicPr>
                      <p:nvPr/>
                    </p:nvPicPr>
                    <p:blipFill>
                      <a:blip r:embed="rId28"/>
                      <a:stretch>
                        <a:fillRect/>
                      </a:stretch>
                    </p:blipFill>
                    <p:spPr>
                      <a:xfrm>
                        <a:off x="1500188" y="4857750"/>
                        <a:ext cx="398462" cy="504825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4" name="Object 307"/>
          <p:cNvGraphicFramePr>
            <a:graphicFrameLocks noChangeAspect="1"/>
          </p:cNvGraphicFramePr>
          <p:nvPr/>
        </p:nvGraphicFramePr>
        <p:xfrm>
          <a:off x="3857625" y="4852988"/>
          <a:ext cx="398463" cy="50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4" name="Equation" r:id="rId29" imgW="3352800" imgH="4267200" progId="">
                  <p:embed/>
                </p:oleObj>
              </mc:Choice>
              <mc:Fallback>
                <p:oleObj name="Equation" r:id="rId29" imgW="3352800" imgH="4267200" progId="">
                  <p:embed/>
                  <p:pic>
                    <p:nvPicPr>
                      <p:cNvPr id="0" name="Object 307"/>
                      <p:cNvPicPr>
                        <a:picLocks noChangeAspect="1"/>
                      </p:cNvPicPr>
                      <p:nvPr/>
                    </p:nvPicPr>
                    <p:blipFill>
                      <a:blip r:embed="rId28"/>
                      <a:stretch>
                        <a:fillRect/>
                      </a:stretch>
                    </p:blipFill>
                    <p:spPr>
                      <a:xfrm>
                        <a:off x="3857625" y="4852988"/>
                        <a:ext cx="398463" cy="504825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5" name="Object 308"/>
          <p:cNvGraphicFramePr>
            <a:graphicFrameLocks noChangeAspect="1"/>
          </p:cNvGraphicFramePr>
          <p:nvPr/>
        </p:nvGraphicFramePr>
        <p:xfrm>
          <a:off x="3571875" y="4424363"/>
          <a:ext cx="398463" cy="50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5" name="Equation" r:id="rId30" imgW="3352800" imgH="4267200" progId="">
                  <p:embed/>
                </p:oleObj>
              </mc:Choice>
              <mc:Fallback>
                <p:oleObj name="Equation" r:id="rId30" imgW="3352800" imgH="4267200" progId="">
                  <p:embed/>
                  <p:pic>
                    <p:nvPicPr>
                      <p:cNvPr id="0" name="Object 308"/>
                      <p:cNvPicPr>
                        <a:picLocks noChangeAspect="1"/>
                      </p:cNvPicPr>
                      <p:nvPr/>
                    </p:nvPicPr>
                    <p:blipFill>
                      <a:blip r:embed="rId28"/>
                      <a:stretch>
                        <a:fillRect/>
                      </a:stretch>
                    </p:blipFill>
                    <p:spPr>
                      <a:xfrm>
                        <a:off x="3571875" y="4424363"/>
                        <a:ext cx="398463" cy="504825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6" name="Object 309"/>
          <p:cNvGraphicFramePr>
            <a:graphicFrameLocks noChangeAspect="1"/>
          </p:cNvGraphicFramePr>
          <p:nvPr/>
        </p:nvGraphicFramePr>
        <p:xfrm>
          <a:off x="2428875" y="2709863"/>
          <a:ext cx="398463" cy="50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6" name="Equation" r:id="rId31" imgW="3352800" imgH="4267200" progId="">
                  <p:embed/>
                </p:oleObj>
              </mc:Choice>
              <mc:Fallback>
                <p:oleObj name="Equation" r:id="rId31" imgW="3352800" imgH="4267200" progId="">
                  <p:embed/>
                  <p:pic>
                    <p:nvPicPr>
                      <p:cNvPr id="0" name="Object 309"/>
                      <p:cNvPicPr>
                        <a:picLocks noChangeAspect="1"/>
                      </p:cNvPicPr>
                      <p:nvPr/>
                    </p:nvPicPr>
                    <p:blipFill>
                      <a:blip r:embed="rId28"/>
                      <a:stretch>
                        <a:fillRect/>
                      </a:stretch>
                    </p:blipFill>
                    <p:spPr>
                      <a:xfrm>
                        <a:off x="2428875" y="2709863"/>
                        <a:ext cx="398463" cy="504825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6" name="~PP1909.WAV">
            <a:hlinkClick r:id="" action="ppaction://media"/>
          </p:cNvPr>
          <p:cNvPicPr>
            <a:picLocks noRot="1" noChangeAspect="1"/>
          </p:cNvPicPr>
          <p:nvPr>
            <a:wavAudioFile r:embed="rId32" name="~PP1909.WAV"/>
          </p:nvPr>
        </p:nvPicPr>
        <p:blipFill>
          <a:blip r:embed="rId33"/>
          <a:stretch>
            <a:fillRect/>
          </a:stretch>
        </p:blipFill>
        <p:spPr>
          <a:xfrm>
            <a:off x="8653463" y="6367463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 spd="slow" advTm="19495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6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7" name="WordArt 9"/>
          <p:cNvSpPr>
            <a:spLocks noChangeArrowheads="1" noChangeShapeType="1" noTextEdit="1"/>
          </p:cNvSpPr>
          <p:nvPr/>
        </p:nvSpPr>
        <p:spPr bwMode="auto">
          <a:xfrm>
            <a:off x="304800" y="609600"/>
            <a:ext cx="2057400" cy="6096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zh-CN" altLang="en-US" sz="3600" kern="10">
                <a:ln w="9525">
                  <a:solidFill>
                    <a:srgbClr val="993300"/>
                  </a:solidFill>
                  <a:round/>
                </a:ln>
                <a:solidFill>
                  <a:srgbClr val="FF0000"/>
                </a:solidFill>
                <a:latin typeface="华文中宋"/>
                <a:ea typeface="华文中宋"/>
              </a:rPr>
              <a:t>三．计算题</a:t>
            </a:r>
            <a:endParaRPr lang="en-US" sz="3600" kern="10">
              <a:ln w="9525">
                <a:solidFill>
                  <a:srgbClr val="993300"/>
                </a:solidFill>
                <a:round/>
              </a:ln>
              <a:solidFill>
                <a:srgbClr val="FF0000"/>
              </a:solidFill>
              <a:latin typeface="华文中宋"/>
              <a:ea typeface="华文中宋"/>
            </a:endParaRPr>
          </a:p>
        </p:txBody>
      </p:sp>
      <p:graphicFrame>
        <p:nvGraphicFramePr>
          <p:cNvPr id="83031" name="Object 87"/>
          <p:cNvGraphicFramePr>
            <a:graphicFrameLocks noChangeAspect="1"/>
          </p:cNvGraphicFramePr>
          <p:nvPr/>
        </p:nvGraphicFramePr>
        <p:xfrm>
          <a:off x="1571625" y="3773488"/>
          <a:ext cx="1030288" cy="447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33" name="Equation" r:id="rId1" imgW="9753600" imgH="4267200" progId="">
                  <p:embed/>
                </p:oleObj>
              </mc:Choice>
              <mc:Fallback>
                <p:oleObj name="Equation" r:id="rId1" imgW="9753600" imgH="4267200" progId="">
                  <p:embed/>
                  <p:pic>
                    <p:nvPicPr>
                      <p:cNvPr id="0" name="Object 87"/>
                      <p:cNvPicPr>
                        <a:picLocks noChangeAspect="1"/>
                      </p:cNvPicPr>
                      <p:nvPr/>
                    </p:nvPicPr>
                    <p:blipFill>
                      <a:blip r:embed="rId2">
                        <a:lum bright="6000"/>
                      </a:blip>
                      <a:stretch>
                        <a:fillRect/>
                      </a:stretch>
                    </p:blipFill>
                    <p:spPr>
                      <a:xfrm>
                        <a:off x="1571625" y="3773488"/>
                        <a:ext cx="1030288" cy="447675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2954" name="Object 10"/>
          <p:cNvGraphicFramePr>
            <a:graphicFrameLocks noChangeAspect="1"/>
          </p:cNvGraphicFramePr>
          <p:nvPr/>
        </p:nvGraphicFramePr>
        <p:xfrm>
          <a:off x="700088" y="5087938"/>
          <a:ext cx="3135312" cy="1020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36" name="Equation" r:id="rId3" imgW="30175200" imgH="9753600" progId="">
                  <p:embed/>
                </p:oleObj>
              </mc:Choice>
              <mc:Fallback>
                <p:oleObj name="Equation" r:id="rId3" imgW="30175200" imgH="9753600" progId="">
                  <p:embed/>
                  <p:pic>
                    <p:nvPicPr>
                      <p:cNvPr id="0" name="Object 10"/>
                      <p:cNvPicPr>
                        <a:picLocks noChangeAspect="1"/>
                      </p:cNvPicPr>
                      <p:nvPr/>
                    </p:nvPicPr>
                    <p:blipFill>
                      <a:blip r:embed="rId4">
                        <a:lum bright="6000"/>
                      </a:blip>
                      <a:stretch>
                        <a:fillRect/>
                      </a:stretch>
                    </p:blipFill>
                    <p:spPr>
                      <a:xfrm>
                        <a:off x="700088" y="5087938"/>
                        <a:ext cx="3135312" cy="1020762"/>
                      </a:xfrm>
                      <a:prstGeom prst="rect">
                        <a:avLst/>
                      </a:prstGeom>
                      <a:solidFill>
                        <a:srgbClr val="FFFFCC"/>
                      </a:solidFill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3033" name="Rectangle 89"/>
          <p:cNvSpPr>
            <a:spLocks noChangeArrowheads="1"/>
          </p:cNvSpPr>
          <p:nvPr/>
        </p:nvSpPr>
        <p:spPr bwMode="auto">
          <a:xfrm>
            <a:off x="395288" y="2098675"/>
            <a:ext cx="63373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r>
              <a:rPr lang="zh-CN" altLang="en-US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中宋" pitchFamily="2" charset="-122"/>
              </a:rPr>
              <a:t>（</a:t>
            </a:r>
            <a:r>
              <a:rPr lang="en-US" altLang="zh-CN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中宋" pitchFamily="2" charset="-122"/>
              </a:rPr>
              <a:t>2</a:t>
            </a:r>
            <a:r>
              <a:rPr lang="zh-CN" altLang="en-US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中宋" pitchFamily="2" charset="-122"/>
              </a:rPr>
              <a:t>）第三级</a:t>
            </a:r>
            <a:r>
              <a:rPr lang="zh-CN" altLang="en-US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中宋" pitchFamily="2" charset="-122"/>
              </a:rPr>
              <a:t>是缺级</a:t>
            </a:r>
            <a:r>
              <a:rPr lang="zh-CN" altLang="en-US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中宋" pitchFamily="2" charset="-122"/>
              </a:rPr>
              <a:t>，由缺级公式</a:t>
            </a:r>
            <a:endParaRPr lang="zh-CN" altLang="en-US" b="0" dirty="0">
              <a:effectLst>
                <a:outerShdw blurRad="38100" dist="38100" dir="2700000" algn="tl">
                  <a:srgbClr val="C0C0C0"/>
                </a:outerShdw>
              </a:effectLst>
              <a:latin typeface="华文中宋" pitchFamily="2" charset="-122"/>
            </a:endParaRPr>
          </a:p>
        </p:txBody>
      </p:sp>
      <p:sp>
        <p:nvSpPr>
          <p:cNvPr id="83034" name="Rectangle 90"/>
          <p:cNvSpPr>
            <a:spLocks noChangeArrowheads="1"/>
          </p:cNvSpPr>
          <p:nvPr/>
        </p:nvSpPr>
        <p:spPr bwMode="auto">
          <a:xfrm>
            <a:off x="684213" y="3716338"/>
            <a:ext cx="79375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spAutoFit/>
          </a:bodyPr>
          <a:lstStyle/>
          <a:p>
            <a:pPr>
              <a:defRPr/>
            </a:pPr>
            <a:r>
              <a:rPr lang="zh-CN" altLang="en-US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中宋" pitchFamily="2" charset="-122"/>
              </a:rPr>
              <a:t>可知</a:t>
            </a:r>
            <a:endParaRPr lang="zh-CN" altLang="en-US" b="0">
              <a:effectLst>
                <a:outerShdw blurRad="38100" dist="38100" dir="2700000" algn="tl">
                  <a:srgbClr val="C0C0C0"/>
                </a:outerShdw>
              </a:effectLst>
              <a:latin typeface="华文中宋" pitchFamily="2" charset="-122"/>
            </a:endParaRPr>
          </a:p>
        </p:txBody>
      </p:sp>
      <p:sp>
        <p:nvSpPr>
          <p:cNvPr id="83035" name="Rectangle 91"/>
          <p:cNvSpPr>
            <a:spLocks noChangeArrowheads="1"/>
          </p:cNvSpPr>
          <p:nvPr/>
        </p:nvSpPr>
        <p:spPr bwMode="auto">
          <a:xfrm>
            <a:off x="2554288" y="3716338"/>
            <a:ext cx="865187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r>
              <a:rPr lang="zh-CN" altLang="en-US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中宋" pitchFamily="2" charset="-122"/>
              </a:rPr>
              <a:t>时</a:t>
            </a:r>
            <a:endParaRPr lang="zh-CN" altLang="en-US">
              <a:effectLst>
                <a:outerShdw blurRad="38100" dist="38100" dir="2700000" algn="tl">
                  <a:srgbClr val="C0C0C0"/>
                </a:outerShdw>
              </a:effectLst>
              <a:latin typeface="华文中宋" pitchFamily="2" charset="-122"/>
            </a:endParaRPr>
          </a:p>
        </p:txBody>
      </p:sp>
      <p:sp>
        <p:nvSpPr>
          <p:cNvPr id="83039" name="Rectangle 95"/>
          <p:cNvSpPr>
            <a:spLocks noChangeArrowheads="1"/>
          </p:cNvSpPr>
          <p:nvPr/>
        </p:nvSpPr>
        <p:spPr bwMode="auto">
          <a:xfrm>
            <a:off x="706438" y="4437063"/>
            <a:ext cx="17780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r>
              <a:rPr lang="zh-CN" altLang="en-US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中宋" pitchFamily="2" charset="-122"/>
              </a:rPr>
              <a:t>最小</a:t>
            </a:r>
            <a:r>
              <a:rPr lang="en-US" altLang="zh-CN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中宋" pitchFamily="2" charset="-122"/>
              </a:rPr>
              <a:t>a</a:t>
            </a:r>
            <a:r>
              <a:rPr lang="zh-CN" altLang="en-US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中宋" pitchFamily="2" charset="-122"/>
              </a:rPr>
              <a:t>值为  </a:t>
            </a:r>
            <a:endParaRPr lang="zh-CN" altLang="en-US" b="0">
              <a:effectLst>
                <a:outerShdw blurRad="38100" dist="38100" dir="2700000" algn="tl">
                  <a:srgbClr val="C0C0C0"/>
                </a:outerShdw>
              </a:effectLst>
              <a:latin typeface="华文中宋" pitchFamily="2" charset="-122"/>
            </a:endParaRPr>
          </a:p>
        </p:txBody>
      </p:sp>
      <p:grpSp>
        <p:nvGrpSpPr>
          <p:cNvPr id="18442" name="Group 96"/>
          <p:cNvGrpSpPr/>
          <p:nvPr/>
        </p:nvGrpSpPr>
        <p:grpSpPr bwMode="auto">
          <a:xfrm>
            <a:off x="3857620" y="2857496"/>
            <a:ext cx="5915025" cy="2000250"/>
            <a:chOff x="1014" y="2655"/>
            <a:chExt cx="3726" cy="1056"/>
          </a:xfrm>
        </p:grpSpPr>
        <p:sp>
          <p:nvSpPr>
            <p:cNvPr id="18443" name="Text Box 97"/>
            <p:cNvSpPr txBox="1">
              <a:spLocks noChangeArrowheads="1"/>
            </p:cNvSpPr>
            <p:nvPr/>
          </p:nvSpPr>
          <p:spPr bwMode="auto">
            <a:xfrm>
              <a:off x="3787" y="3430"/>
              <a:ext cx="953" cy="274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eaLnBrk="1" hangingPunct="1"/>
              <a:r>
                <a:rPr lang="en-US" altLang="en-US" sz="2800" b="0">
                  <a:solidFill>
                    <a:srgbClr val="FF9900"/>
                  </a:solidFill>
                  <a:ea typeface="宋体" pitchFamily="2" charset="-122"/>
                  <a:sym typeface="Symbol" pitchFamily="18" charset="2"/>
                </a:rPr>
                <a:t>sinθ</a:t>
              </a:r>
              <a:endParaRPr lang="en-US" altLang="zh-CN" sz="2800" b="0">
                <a:solidFill>
                  <a:srgbClr val="FF9900"/>
                </a:solidFill>
                <a:ea typeface="宋体" pitchFamily="2" charset="-122"/>
              </a:endParaRPr>
            </a:p>
          </p:txBody>
        </p:sp>
        <p:sp>
          <p:nvSpPr>
            <p:cNvPr id="83042" name="Line 98"/>
            <p:cNvSpPr>
              <a:spLocks noChangeShapeType="1"/>
            </p:cNvSpPr>
            <p:nvPr/>
          </p:nvSpPr>
          <p:spPr bwMode="auto">
            <a:xfrm flipH="1" flipV="1">
              <a:off x="2425" y="2655"/>
              <a:ext cx="0" cy="864"/>
            </a:xfrm>
            <a:prstGeom prst="line">
              <a:avLst/>
            </a:prstGeom>
            <a:noFill/>
            <a:ln w="38100">
              <a:solidFill>
                <a:srgbClr val="FF9933"/>
              </a:solidFill>
              <a:round/>
              <a:tailEnd type="triangl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grpSp>
          <p:nvGrpSpPr>
            <p:cNvPr id="18445" name="Group 99"/>
            <p:cNvGrpSpPr/>
            <p:nvPr/>
          </p:nvGrpSpPr>
          <p:grpSpPr bwMode="auto">
            <a:xfrm>
              <a:off x="1033" y="3087"/>
              <a:ext cx="2742" cy="432"/>
              <a:chOff x="3168" y="1392"/>
              <a:chExt cx="2169" cy="495"/>
            </a:xfrm>
          </p:grpSpPr>
          <p:sp>
            <p:nvSpPr>
              <p:cNvPr id="83044" name="Freeform 100"/>
              <p:cNvSpPr/>
              <p:nvPr/>
            </p:nvSpPr>
            <p:spPr bwMode="auto">
              <a:xfrm>
                <a:off x="3748" y="1392"/>
                <a:ext cx="1018" cy="491"/>
              </a:xfrm>
              <a:custGeom>
                <a:avLst/>
                <a:gdLst/>
                <a:ahLst/>
                <a:cxnLst>
                  <a:cxn ang="0">
                    <a:pos x="0" y="921"/>
                  </a:cxn>
                  <a:cxn ang="0">
                    <a:pos x="66" y="600"/>
                  </a:cxn>
                  <a:cxn ang="0">
                    <a:pos x="194" y="0"/>
                  </a:cxn>
                  <a:cxn ang="0">
                    <a:pos x="304" y="600"/>
                  </a:cxn>
                  <a:cxn ang="0">
                    <a:pos x="388" y="909"/>
                  </a:cxn>
                </a:cxnLst>
                <a:rect l="0" t="0" r="r" b="b"/>
                <a:pathLst>
                  <a:path w="388" h="934">
                    <a:moveTo>
                      <a:pt x="0" y="921"/>
                    </a:moveTo>
                    <a:cubicBezTo>
                      <a:pt x="26" y="934"/>
                      <a:pt x="34" y="753"/>
                      <a:pt x="66" y="600"/>
                    </a:cubicBezTo>
                    <a:cubicBezTo>
                      <a:pt x="98" y="447"/>
                      <a:pt x="143" y="0"/>
                      <a:pt x="194" y="0"/>
                    </a:cubicBezTo>
                    <a:cubicBezTo>
                      <a:pt x="246" y="0"/>
                      <a:pt x="278" y="440"/>
                      <a:pt x="304" y="600"/>
                    </a:cubicBezTo>
                    <a:cubicBezTo>
                      <a:pt x="330" y="760"/>
                      <a:pt x="382" y="903"/>
                      <a:pt x="388" y="909"/>
                    </a:cubicBezTo>
                  </a:path>
                </a:pathLst>
              </a:custGeom>
              <a:noFill/>
              <a:ln w="41275" cap="flat">
                <a:solidFill>
                  <a:schemeClr val="accent1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83045" name="Freeform 101"/>
              <p:cNvSpPr/>
              <p:nvPr/>
            </p:nvSpPr>
            <p:spPr bwMode="auto">
              <a:xfrm>
                <a:off x="3168" y="1702"/>
                <a:ext cx="578" cy="185"/>
              </a:xfrm>
              <a:custGeom>
                <a:avLst/>
                <a:gdLst/>
                <a:ahLst/>
                <a:cxnLst>
                  <a:cxn ang="0">
                    <a:pos x="0" y="921"/>
                  </a:cxn>
                  <a:cxn ang="0">
                    <a:pos x="66" y="600"/>
                  </a:cxn>
                  <a:cxn ang="0">
                    <a:pos x="194" y="0"/>
                  </a:cxn>
                  <a:cxn ang="0">
                    <a:pos x="304" y="600"/>
                  </a:cxn>
                  <a:cxn ang="0">
                    <a:pos x="388" y="909"/>
                  </a:cxn>
                </a:cxnLst>
                <a:rect l="0" t="0" r="r" b="b"/>
                <a:pathLst>
                  <a:path w="388" h="934">
                    <a:moveTo>
                      <a:pt x="0" y="921"/>
                    </a:moveTo>
                    <a:cubicBezTo>
                      <a:pt x="26" y="934"/>
                      <a:pt x="34" y="753"/>
                      <a:pt x="66" y="600"/>
                    </a:cubicBezTo>
                    <a:cubicBezTo>
                      <a:pt x="98" y="447"/>
                      <a:pt x="143" y="0"/>
                      <a:pt x="194" y="0"/>
                    </a:cubicBezTo>
                    <a:cubicBezTo>
                      <a:pt x="246" y="0"/>
                      <a:pt x="278" y="440"/>
                      <a:pt x="304" y="600"/>
                    </a:cubicBezTo>
                    <a:cubicBezTo>
                      <a:pt x="330" y="760"/>
                      <a:pt x="382" y="903"/>
                      <a:pt x="388" y="909"/>
                    </a:cubicBezTo>
                  </a:path>
                </a:pathLst>
              </a:custGeom>
              <a:noFill/>
              <a:ln w="41275" cap="flat">
                <a:solidFill>
                  <a:schemeClr val="accent1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83046" name="Freeform 102"/>
              <p:cNvSpPr/>
              <p:nvPr/>
            </p:nvSpPr>
            <p:spPr bwMode="auto">
              <a:xfrm>
                <a:off x="4759" y="1680"/>
                <a:ext cx="578" cy="185"/>
              </a:xfrm>
              <a:custGeom>
                <a:avLst/>
                <a:gdLst/>
                <a:ahLst/>
                <a:cxnLst>
                  <a:cxn ang="0">
                    <a:pos x="0" y="921"/>
                  </a:cxn>
                  <a:cxn ang="0">
                    <a:pos x="66" y="600"/>
                  </a:cxn>
                  <a:cxn ang="0">
                    <a:pos x="194" y="0"/>
                  </a:cxn>
                  <a:cxn ang="0">
                    <a:pos x="304" y="600"/>
                  </a:cxn>
                  <a:cxn ang="0">
                    <a:pos x="388" y="909"/>
                  </a:cxn>
                </a:cxnLst>
                <a:rect l="0" t="0" r="r" b="b"/>
                <a:pathLst>
                  <a:path w="388" h="934">
                    <a:moveTo>
                      <a:pt x="0" y="921"/>
                    </a:moveTo>
                    <a:cubicBezTo>
                      <a:pt x="26" y="934"/>
                      <a:pt x="34" y="753"/>
                      <a:pt x="66" y="600"/>
                    </a:cubicBezTo>
                    <a:cubicBezTo>
                      <a:pt x="98" y="447"/>
                      <a:pt x="143" y="0"/>
                      <a:pt x="194" y="0"/>
                    </a:cubicBezTo>
                    <a:cubicBezTo>
                      <a:pt x="246" y="0"/>
                      <a:pt x="278" y="440"/>
                      <a:pt x="304" y="600"/>
                    </a:cubicBezTo>
                    <a:cubicBezTo>
                      <a:pt x="330" y="760"/>
                      <a:pt x="382" y="903"/>
                      <a:pt x="388" y="909"/>
                    </a:cubicBezTo>
                  </a:path>
                </a:pathLst>
              </a:custGeom>
              <a:noFill/>
              <a:ln w="41275" cap="flat">
                <a:solidFill>
                  <a:schemeClr val="accent1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83047" name="Line 103"/>
            <p:cNvSpPr>
              <a:spLocks noChangeShapeType="1"/>
            </p:cNvSpPr>
            <p:nvPr/>
          </p:nvSpPr>
          <p:spPr bwMode="auto">
            <a:xfrm>
              <a:off x="1014" y="3516"/>
              <a:ext cx="3071" cy="3"/>
            </a:xfrm>
            <a:prstGeom prst="line">
              <a:avLst/>
            </a:prstGeom>
            <a:noFill/>
            <a:ln w="28575">
              <a:solidFill>
                <a:srgbClr val="FF9900"/>
              </a:solidFill>
              <a:round/>
              <a:tailEnd type="arrow" w="med" len="lg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8447" name="Text Box 104"/>
            <p:cNvSpPr txBox="1">
              <a:spLocks noChangeArrowheads="1"/>
            </p:cNvSpPr>
            <p:nvPr/>
          </p:nvSpPr>
          <p:spPr bwMode="auto">
            <a:xfrm>
              <a:off x="2473" y="2655"/>
              <a:ext cx="362" cy="274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 sz="2800">
                  <a:solidFill>
                    <a:srgbClr val="FF9900"/>
                  </a:solidFill>
                  <a:latin typeface="宋体" pitchFamily="2" charset="-122"/>
                  <a:ea typeface="宋体" pitchFamily="2" charset="-122"/>
                </a:rPr>
                <a:t>I</a:t>
              </a:r>
              <a:endParaRPr lang="en-US" altLang="zh-CN" sz="2800">
                <a:solidFill>
                  <a:srgbClr val="FF9900"/>
                </a:solidFill>
                <a:latin typeface="宋体" pitchFamily="2" charset="-122"/>
                <a:ea typeface="宋体" pitchFamily="2" charset="-122"/>
              </a:endParaRPr>
            </a:p>
          </p:txBody>
        </p:sp>
        <p:grpSp>
          <p:nvGrpSpPr>
            <p:cNvPr id="18448" name="Group 105"/>
            <p:cNvGrpSpPr/>
            <p:nvPr/>
          </p:nvGrpSpPr>
          <p:grpSpPr bwMode="auto">
            <a:xfrm>
              <a:off x="2745" y="3358"/>
              <a:ext cx="175" cy="186"/>
              <a:chOff x="2766" y="2895"/>
              <a:chExt cx="485" cy="556"/>
            </a:xfrm>
          </p:grpSpPr>
          <p:sp>
            <p:nvSpPr>
              <p:cNvPr id="83050" name="Freeform 106"/>
              <p:cNvSpPr/>
              <p:nvPr/>
            </p:nvSpPr>
            <p:spPr bwMode="auto">
              <a:xfrm>
                <a:off x="2907" y="2895"/>
                <a:ext cx="172" cy="489"/>
              </a:xfrm>
              <a:custGeom>
                <a:avLst/>
                <a:gdLst/>
                <a:ahLst/>
                <a:cxnLst>
                  <a:cxn ang="0">
                    <a:pos x="0" y="921"/>
                  </a:cxn>
                  <a:cxn ang="0">
                    <a:pos x="66" y="600"/>
                  </a:cxn>
                  <a:cxn ang="0">
                    <a:pos x="194" y="0"/>
                  </a:cxn>
                  <a:cxn ang="0">
                    <a:pos x="304" y="600"/>
                  </a:cxn>
                  <a:cxn ang="0">
                    <a:pos x="388" y="909"/>
                  </a:cxn>
                </a:cxnLst>
                <a:rect l="0" t="0" r="r" b="b"/>
                <a:pathLst>
                  <a:path w="388" h="934">
                    <a:moveTo>
                      <a:pt x="0" y="921"/>
                    </a:moveTo>
                    <a:cubicBezTo>
                      <a:pt x="26" y="934"/>
                      <a:pt x="34" y="753"/>
                      <a:pt x="66" y="600"/>
                    </a:cubicBezTo>
                    <a:cubicBezTo>
                      <a:pt x="98" y="447"/>
                      <a:pt x="143" y="0"/>
                      <a:pt x="194" y="0"/>
                    </a:cubicBezTo>
                    <a:cubicBezTo>
                      <a:pt x="246" y="0"/>
                      <a:pt x="278" y="440"/>
                      <a:pt x="304" y="600"/>
                    </a:cubicBezTo>
                    <a:cubicBezTo>
                      <a:pt x="330" y="760"/>
                      <a:pt x="382" y="903"/>
                      <a:pt x="388" y="909"/>
                    </a:cubicBezTo>
                  </a:path>
                </a:pathLst>
              </a:custGeom>
              <a:noFill/>
              <a:ln w="28575" cmpd="sng">
                <a:solidFill>
                  <a:srgbClr val="FF00FF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grpSp>
            <p:nvGrpSpPr>
              <p:cNvPr id="18507" name="Group 107"/>
              <p:cNvGrpSpPr/>
              <p:nvPr/>
            </p:nvGrpSpPr>
            <p:grpSpPr bwMode="auto">
              <a:xfrm>
                <a:off x="3085" y="3303"/>
                <a:ext cx="166" cy="138"/>
                <a:chOff x="3075" y="3414"/>
                <a:chExt cx="166" cy="138"/>
              </a:xfrm>
            </p:grpSpPr>
            <p:sp>
              <p:nvSpPr>
                <p:cNvPr id="83052" name="Freeform 108"/>
                <p:cNvSpPr/>
                <p:nvPr/>
              </p:nvSpPr>
              <p:spPr bwMode="auto">
                <a:xfrm>
                  <a:off x="3166" y="3440"/>
                  <a:ext cx="75" cy="95"/>
                </a:xfrm>
                <a:custGeom>
                  <a:avLst/>
                  <a:gdLst/>
                  <a:ahLst/>
                  <a:cxnLst>
                    <a:cxn ang="0">
                      <a:pos x="0" y="354"/>
                    </a:cxn>
                    <a:cxn ang="0">
                      <a:pos x="197" y="270"/>
                    </a:cxn>
                    <a:cxn ang="0">
                      <a:pos x="384" y="354"/>
                    </a:cxn>
                  </a:cxnLst>
                  <a:rect l="0" t="0" r="r" b="b"/>
                  <a:pathLst>
                    <a:path w="384" h="636">
                      <a:moveTo>
                        <a:pt x="0" y="354"/>
                      </a:moveTo>
                      <a:cubicBezTo>
                        <a:pt x="0" y="360"/>
                        <a:pt x="109" y="636"/>
                        <a:pt x="197" y="270"/>
                      </a:cubicBezTo>
                      <a:cubicBezTo>
                        <a:pt x="296" y="0"/>
                        <a:pt x="384" y="354"/>
                        <a:pt x="384" y="354"/>
                      </a:cubicBezTo>
                    </a:path>
                  </a:pathLst>
                </a:custGeom>
                <a:noFill/>
                <a:ln w="28575" cmpd="sng">
                  <a:solidFill>
                    <a:srgbClr val="FF00FF"/>
                  </a:solidFill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83053" name="Freeform 109"/>
                <p:cNvSpPr/>
                <p:nvPr/>
              </p:nvSpPr>
              <p:spPr bwMode="auto">
                <a:xfrm>
                  <a:off x="3075" y="3415"/>
                  <a:ext cx="86" cy="138"/>
                </a:xfrm>
                <a:custGeom>
                  <a:avLst/>
                  <a:gdLst/>
                  <a:ahLst/>
                  <a:cxnLst>
                    <a:cxn ang="0">
                      <a:pos x="0" y="138"/>
                    </a:cxn>
                    <a:cxn ang="0">
                      <a:pos x="100" y="112"/>
                    </a:cxn>
                    <a:cxn ang="0">
                      <a:pos x="183" y="147"/>
                    </a:cxn>
                  </a:cxnLst>
                  <a:rect l="0" t="0" r="r" b="b"/>
                  <a:pathLst>
                    <a:path w="183" h="264">
                      <a:moveTo>
                        <a:pt x="0" y="138"/>
                      </a:moveTo>
                      <a:cubicBezTo>
                        <a:pt x="0" y="140"/>
                        <a:pt x="61" y="264"/>
                        <a:pt x="100" y="112"/>
                      </a:cubicBezTo>
                      <a:cubicBezTo>
                        <a:pt x="144" y="0"/>
                        <a:pt x="183" y="147"/>
                        <a:pt x="183" y="147"/>
                      </a:cubicBezTo>
                    </a:path>
                  </a:pathLst>
                </a:custGeom>
                <a:noFill/>
                <a:ln w="28575" cmpd="sng">
                  <a:solidFill>
                    <a:srgbClr val="FF00FF"/>
                  </a:solidFill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sp>
            <p:nvSpPr>
              <p:cNvPr id="83054" name="Freeform 110"/>
              <p:cNvSpPr/>
              <p:nvPr/>
            </p:nvSpPr>
            <p:spPr bwMode="auto">
              <a:xfrm flipH="1">
                <a:off x="2766" y="3326"/>
                <a:ext cx="67" cy="105"/>
              </a:xfrm>
              <a:custGeom>
                <a:avLst/>
                <a:gdLst/>
                <a:ahLst/>
                <a:cxnLst>
                  <a:cxn ang="0">
                    <a:pos x="0" y="354"/>
                  </a:cxn>
                  <a:cxn ang="0">
                    <a:pos x="197" y="270"/>
                  </a:cxn>
                  <a:cxn ang="0">
                    <a:pos x="384" y="354"/>
                  </a:cxn>
                </a:cxnLst>
                <a:rect l="0" t="0" r="r" b="b"/>
                <a:pathLst>
                  <a:path w="384" h="636">
                    <a:moveTo>
                      <a:pt x="0" y="354"/>
                    </a:moveTo>
                    <a:cubicBezTo>
                      <a:pt x="0" y="360"/>
                      <a:pt x="109" y="636"/>
                      <a:pt x="197" y="270"/>
                    </a:cubicBezTo>
                    <a:cubicBezTo>
                      <a:pt x="296" y="0"/>
                      <a:pt x="384" y="354"/>
                      <a:pt x="384" y="354"/>
                    </a:cubicBezTo>
                  </a:path>
                </a:pathLst>
              </a:custGeom>
              <a:noFill/>
              <a:ln w="28575" cmpd="sng">
                <a:solidFill>
                  <a:srgbClr val="FF00FF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83055" name="Freeform 111"/>
              <p:cNvSpPr/>
              <p:nvPr/>
            </p:nvSpPr>
            <p:spPr bwMode="auto">
              <a:xfrm flipH="1">
                <a:off x="2838" y="3301"/>
                <a:ext cx="78" cy="150"/>
              </a:xfrm>
              <a:custGeom>
                <a:avLst/>
                <a:gdLst/>
                <a:ahLst/>
                <a:cxnLst>
                  <a:cxn ang="0">
                    <a:pos x="0" y="138"/>
                  </a:cxn>
                  <a:cxn ang="0">
                    <a:pos x="100" y="112"/>
                  </a:cxn>
                  <a:cxn ang="0">
                    <a:pos x="183" y="147"/>
                  </a:cxn>
                </a:cxnLst>
                <a:rect l="0" t="0" r="r" b="b"/>
                <a:pathLst>
                  <a:path w="183" h="264">
                    <a:moveTo>
                      <a:pt x="0" y="138"/>
                    </a:moveTo>
                    <a:cubicBezTo>
                      <a:pt x="0" y="140"/>
                      <a:pt x="61" y="264"/>
                      <a:pt x="100" y="112"/>
                    </a:cubicBezTo>
                    <a:cubicBezTo>
                      <a:pt x="144" y="0"/>
                      <a:pt x="183" y="147"/>
                      <a:pt x="183" y="147"/>
                    </a:cubicBezTo>
                  </a:path>
                </a:pathLst>
              </a:custGeom>
              <a:noFill/>
              <a:ln w="28575" cmpd="sng">
                <a:solidFill>
                  <a:srgbClr val="FF00FF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  <p:grpSp>
          <p:nvGrpSpPr>
            <p:cNvPr id="18449" name="Group 112"/>
            <p:cNvGrpSpPr/>
            <p:nvPr/>
          </p:nvGrpSpPr>
          <p:grpSpPr bwMode="auto">
            <a:xfrm>
              <a:off x="2313" y="3087"/>
              <a:ext cx="217" cy="480"/>
              <a:chOff x="2766" y="2895"/>
              <a:chExt cx="485" cy="556"/>
            </a:xfrm>
          </p:grpSpPr>
          <p:sp>
            <p:nvSpPr>
              <p:cNvPr id="83057" name="Freeform 113"/>
              <p:cNvSpPr/>
              <p:nvPr/>
            </p:nvSpPr>
            <p:spPr bwMode="auto">
              <a:xfrm>
                <a:off x="2907" y="2895"/>
                <a:ext cx="172" cy="489"/>
              </a:xfrm>
              <a:custGeom>
                <a:avLst/>
                <a:gdLst/>
                <a:ahLst/>
                <a:cxnLst>
                  <a:cxn ang="0">
                    <a:pos x="0" y="921"/>
                  </a:cxn>
                  <a:cxn ang="0">
                    <a:pos x="66" y="600"/>
                  </a:cxn>
                  <a:cxn ang="0">
                    <a:pos x="194" y="0"/>
                  </a:cxn>
                  <a:cxn ang="0">
                    <a:pos x="304" y="600"/>
                  </a:cxn>
                  <a:cxn ang="0">
                    <a:pos x="388" y="909"/>
                  </a:cxn>
                </a:cxnLst>
                <a:rect l="0" t="0" r="r" b="b"/>
                <a:pathLst>
                  <a:path w="388" h="934">
                    <a:moveTo>
                      <a:pt x="0" y="921"/>
                    </a:moveTo>
                    <a:cubicBezTo>
                      <a:pt x="26" y="934"/>
                      <a:pt x="34" y="753"/>
                      <a:pt x="66" y="600"/>
                    </a:cubicBezTo>
                    <a:cubicBezTo>
                      <a:pt x="98" y="447"/>
                      <a:pt x="143" y="0"/>
                      <a:pt x="194" y="0"/>
                    </a:cubicBezTo>
                    <a:cubicBezTo>
                      <a:pt x="246" y="0"/>
                      <a:pt x="278" y="440"/>
                      <a:pt x="304" y="600"/>
                    </a:cubicBezTo>
                    <a:cubicBezTo>
                      <a:pt x="330" y="760"/>
                      <a:pt x="382" y="903"/>
                      <a:pt x="388" y="909"/>
                    </a:cubicBezTo>
                  </a:path>
                </a:pathLst>
              </a:custGeom>
              <a:noFill/>
              <a:ln w="28575" cmpd="sng">
                <a:solidFill>
                  <a:srgbClr val="FF00FF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grpSp>
            <p:nvGrpSpPr>
              <p:cNvPr id="18501" name="Group 114"/>
              <p:cNvGrpSpPr/>
              <p:nvPr/>
            </p:nvGrpSpPr>
            <p:grpSpPr bwMode="auto">
              <a:xfrm>
                <a:off x="3085" y="3303"/>
                <a:ext cx="166" cy="138"/>
                <a:chOff x="3075" y="3414"/>
                <a:chExt cx="166" cy="138"/>
              </a:xfrm>
            </p:grpSpPr>
            <p:sp>
              <p:nvSpPr>
                <p:cNvPr id="83059" name="Freeform 115"/>
                <p:cNvSpPr/>
                <p:nvPr/>
              </p:nvSpPr>
              <p:spPr bwMode="auto">
                <a:xfrm>
                  <a:off x="3167" y="3439"/>
                  <a:ext cx="74" cy="95"/>
                </a:xfrm>
                <a:custGeom>
                  <a:avLst/>
                  <a:gdLst/>
                  <a:ahLst/>
                  <a:cxnLst>
                    <a:cxn ang="0">
                      <a:pos x="0" y="354"/>
                    </a:cxn>
                    <a:cxn ang="0">
                      <a:pos x="197" y="270"/>
                    </a:cxn>
                    <a:cxn ang="0">
                      <a:pos x="384" y="354"/>
                    </a:cxn>
                  </a:cxnLst>
                  <a:rect l="0" t="0" r="r" b="b"/>
                  <a:pathLst>
                    <a:path w="384" h="636">
                      <a:moveTo>
                        <a:pt x="0" y="354"/>
                      </a:moveTo>
                      <a:cubicBezTo>
                        <a:pt x="0" y="360"/>
                        <a:pt x="109" y="636"/>
                        <a:pt x="197" y="270"/>
                      </a:cubicBezTo>
                      <a:cubicBezTo>
                        <a:pt x="296" y="0"/>
                        <a:pt x="384" y="354"/>
                        <a:pt x="384" y="354"/>
                      </a:cubicBezTo>
                    </a:path>
                  </a:pathLst>
                </a:custGeom>
                <a:noFill/>
                <a:ln w="28575" cmpd="sng">
                  <a:solidFill>
                    <a:srgbClr val="FF00FF"/>
                  </a:solidFill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83060" name="Freeform 116"/>
                <p:cNvSpPr/>
                <p:nvPr/>
              </p:nvSpPr>
              <p:spPr bwMode="auto">
                <a:xfrm>
                  <a:off x="3076" y="3412"/>
                  <a:ext cx="87" cy="140"/>
                </a:xfrm>
                <a:custGeom>
                  <a:avLst/>
                  <a:gdLst/>
                  <a:ahLst/>
                  <a:cxnLst>
                    <a:cxn ang="0">
                      <a:pos x="0" y="138"/>
                    </a:cxn>
                    <a:cxn ang="0">
                      <a:pos x="100" y="112"/>
                    </a:cxn>
                    <a:cxn ang="0">
                      <a:pos x="183" y="147"/>
                    </a:cxn>
                  </a:cxnLst>
                  <a:rect l="0" t="0" r="r" b="b"/>
                  <a:pathLst>
                    <a:path w="183" h="264">
                      <a:moveTo>
                        <a:pt x="0" y="138"/>
                      </a:moveTo>
                      <a:cubicBezTo>
                        <a:pt x="0" y="140"/>
                        <a:pt x="61" y="264"/>
                        <a:pt x="100" y="112"/>
                      </a:cubicBezTo>
                      <a:cubicBezTo>
                        <a:pt x="144" y="0"/>
                        <a:pt x="183" y="147"/>
                        <a:pt x="183" y="147"/>
                      </a:cubicBezTo>
                    </a:path>
                  </a:pathLst>
                </a:custGeom>
                <a:noFill/>
                <a:ln w="28575" cmpd="sng">
                  <a:solidFill>
                    <a:srgbClr val="FF00FF"/>
                  </a:solidFill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sp>
            <p:nvSpPr>
              <p:cNvPr id="83061" name="Freeform 117"/>
              <p:cNvSpPr/>
              <p:nvPr/>
            </p:nvSpPr>
            <p:spPr bwMode="auto">
              <a:xfrm flipH="1">
                <a:off x="2766" y="3327"/>
                <a:ext cx="67" cy="104"/>
              </a:xfrm>
              <a:custGeom>
                <a:avLst/>
                <a:gdLst/>
                <a:ahLst/>
                <a:cxnLst>
                  <a:cxn ang="0">
                    <a:pos x="0" y="354"/>
                  </a:cxn>
                  <a:cxn ang="0">
                    <a:pos x="197" y="270"/>
                  </a:cxn>
                  <a:cxn ang="0">
                    <a:pos x="384" y="354"/>
                  </a:cxn>
                </a:cxnLst>
                <a:rect l="0" t="0" r="r" b="b"/>
                <a:pathLst>
                  <a:path w="384" h="636">
                    <a:moveTo>
                      <a:pt x="0" y="354"/>
                    </a:moveTo>
                    <a:cubicBezTo>
                      <a:pt x="0" y="360"/>
                      <a:pt x="109" y="636"/>
                      <a:pt x="197" y="270"/>
                    </a:cubicBezTo>
                    <a:cubicBezTo>
                      <a:pt x="296" y="0"/>
                      <a:pt x="384" y="354"/>
                      <a:pt x="384" y="354"/>
                    </a:cubicBezTo>
                  </a:path>
                </a:pathLst>
              </a:custGeom>
              <a:noFill/>
              <a:ln w="28575" cmpd="sng">
                <a:solidFill>
                  <a:srgbClr val="FF00FF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83062" name="Freeform 118"/>
              <p:cNvSpPr/>
              <p:nvPr/>
            </p:nvSpPr>
            <p:spPr bwMode="auto">
              <a:xfrm flipH="1">
                <a:off x="2838" y="3298"/>
                <a:ext cx="78" cy="151"/>
              </a:xfrm>
              <a:custGeom>
                <a:avLst/>
                <a:gdLst/>
                <a:ahLst/>
                <a:cxnLst>
                  <a:cxn ang="0">
                    <a:pos x="0" y="138"/>
                  </a:cxn>
                  <a:cxn ang="0">
                    <a:pos x="100" y="112"/>
                  </a:cxn>
                  <a:cxn ang="0">
                    <a:pos x="183" y="147"/>
                  </a:cxn>
                </a:cxnLst>
                <a:rect l="0" t="0" r="r" b="b"/>
                <a:pathLst>
                  <a:path w="183" h="264">
                    <a:moveTo>
                      <a:pt x="0" y="138"/>
                    </a:moveTo>
                    <a:cubicBezTo>
                      <a:pt x="0" y="140"/>
                      <a:pt x="61" y="264"/>
                      <a:pt x="100" y="112"/>
                    </a:cubicBezTo>
                    <a:cubicBezTo>
                      <a:pt x="144" y="0"/>
                      <a:pt x="183" y="147"/>
                      <a:pt x="183" y="147"/>
                    </a:cubicBezTo>
                  </a:path>
                </a:pathLst>
              </a:custGeom>
              <a:noFill/>
              <a:ln w="28575" cmpd="sng">
                <a:solidFill>
                  <a:srgbClr val="FF00FF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  <p:grpSp>
          <p:nvGrpSpPr>
            <p:cNvPr id="18450" name="Group 119"/>
            <p:cNvGrpSpPr/>
            <p:nvPr/>
          </p:nvGrpSpPr>
          <p:grpSpPr bwMode="auto">
            <a:xfrm>
              <a:off x="2517" y="3192"/>
              <a:ext cx="193" cy="373"/>
              <a:chOff x="2766" y="2895"/>
              <a:chExt cx="485" cy="556"/>
            </a:xfrm>
          </p:grpSpPr>
          <p:sp>
            <p:nvSpPr>
              <p:cNvPr id="83064" name="Freeform 120"/>
              <p:cNvSpPr/>
              <p:nvPr/>
            </p:nvSpPr>
            <p:spPr bwMode="auto">
              <a:xfrm>
                <a:off x="2907" y="2895"/>
                <a:ext cx="173" cy="488"/>
              </a:xfrm>
              <a:custGeom>
                <a:avLst/>
                <a:gdLst/>
                <a:ahLst/>
                <a:cxnLst>
                  <a:cxn ang="0">
                    <a:pos x="0" y="921"/>
                  </a:cxn>
                  <a:cxn ang="0">
                    <a:pos x="66" y="600"/>
                  </a:cxn>
                  <a:cxn ang="0">
                    <a:pos x="194" y="0"/>
                  </a:cxn>
                  <a:cxn ang="0">
                    <a:pos x="304" y="600"/>
                  </a:cxn>
                  <a:cxn ang="0">
                    <a:pos x="388" y="909"/>
                  </a:cxn>
                </a:cxnLst>
                <a:rect l="0" t="0" r="r" b="b"/>
                <a:pathLst>
                  <a:path w="388" h="934">
                    <a:moveTo>
                      <a:pt x="0" y="921"/>
                    </a:moveTo>
                    <a:cubicBezTo>
                      <a:pt x="26" y="934"/>
                      <a:pt x="34" y="753"/>
                      <a:pt x="66" y="600"/>
                    </a:cubicBezTo>
                    <a:cubicBezTo>
                      <a:pt x="98" y="447"/>
                      <a:pt x="143" y="0"/>
                      <a:pt x="194" y="0"/>
                    </a:cubicBezTo>
                    <a:cubicBezTo>
                      <a:pt x="246" y="0"/>
                      <a:pt x="278" y="440"/>
                      <a:pt x="304" y="600"/>
                    </a:cubicBezTo>
                    <a:cubicBezTo>
                      <a:pt x="330" y="760"/>
                      <a:pt x="382" y="903"/>
                      <a:pt x="388" y="909"/>
                    </a:cubicBezTo>
                  </a:path>
                </a:pathLst>
              </a:custGeom>
              <a:noFill/>
              <a:ln w="28575" cmpd="sng">
                <a:solidFill>
                  <a:srgbClr val="FF00FF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grpSp>
            <p:nvGrpSpPr>
              <p:cNvPr id="18495" name="Group 121"/>
              <p:cNvGrpSpPr/>
              <p:nvPr/>
            </p:nvGrpSpPr>
            <p:grpSpPr bwMode="auto">
              <a:xfrm>
                <a:off x="3085" y="3303"/>
                <a:ext cx="166" cy="138"/>
                <a:chOff x="3075" y="3414"/>
                <a:chExt cx="166" cy="138"/>
              </a:xfrm>
            </p:grpSpPr>
            <p:sp>
              <p:nvSpPr>
                <p:cNvPr id="83066" name="Freeform 122"/>
                <p:cNvSpPr/>
                <p:nvPr/>
              </p:nvSpPr>
              <p:spPr bwMode="auto">
                <a:xfrm>
                  <a:off x="3166" y="3441"/>
                  <a:ext cx="75" cy="94"/>
                </a:xfrm>
                <a:custGeom>
                  <a:avLst/>
                  <a:gdLst/>
                  <a:ahLst/>
                  <a:cxnLst>
                    <a:cxn ang="0">
                      <a:pos x="0" y="354"/>
                    </a:cxn>
                    <a:cxn ang="0">
                      <a:pos x="197" y="270"/>
                    </a:cxn>
                    <a:cxn ang="0">
                      <a:pos x="384" y="354"/>
                    </a:cxn>
                  </a:cxnLst>
                  <a:rect l="0" t="0" r="r" b="b"/>
                  <a:pathLst>
                    <a:path w="384" h="636">
                      <a:moveTo>
                        <a:pt x="0" y="354"/>
                      </a:moveTo>
                      <a:cubicBezTo>
                        <a:pt x="0" y="360"/>
                        <a:pt x="109" y="636"/>
                        <a:pt x="197" y="270"/>
                      </a:cubicBezTo>
                      <a:cubicBezTo>
                        <a:pt x="296" y="0"/>
                        <a:pt x="384" y="354"/>
                        <a:pt x="384" y="354"/>
                      </a:cubicBezTo>
                    </a:path>
                  </a:pathLst>
                </a:custGeom>
                <a:noFill/>
                <a:ln w="28575" cmpd="sng">
                  <a:solidFill>
                    <a:srgbClr val="FF00FF"/>
                  </a:solidFill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83067" name="Freeform 123"/>
                <p:cNvSpPr/>
                <p:nvPr/>
              </p:nvSpPr>
              <p:spPr bwMode="auto">
                <a:xfrm>
                  <a:off x="3075" y="3416"/>
                  <a:ext cx="88" cy="136"/>
                </a:xfrm>
                <a:custGeom>
                  <a:avLst/>
                  <a:gdLst/>
                  <a:ahLst/>
                  <a:cxnLst>
                    <a:cxn ang="0">
                      <a:pos x="0" y="138"/>
                    </a:cxn>
                    <a:cxn ang="0">
                      <a:pos x="100" y="112"/>
                    </a:cxn>
                    <a:cxn ang="0">
                      <a:pos x="183" y="147"/>
                    </a:cxn>
                  </a:cxnLst>
                  <a:rect l="0" t="0" r="r" b="b"/>
                  <a:pathLst>
                    <a:path w="183" h="264">
                      <a:moveTo>
                        <a:pt x="0" y="138"/>
                      </a:moveTo>
                      <a:cubicBezTo>
                        <a:pt x="0" y="140"/>
                        <a:pt x="61" y="264"/>
                        <a:pt x="100" y="112"/>
                      </a:cubicBezTo>
                      <a:cubicBezTo>
                        <a:pt x="144" y="0"/>
                        <a:pt x="183" y="147"/>
                        <a:pt x="183" y="147"/>
                      </a:cubicBezTo>
                    </a:path>
                  </a:pathLst>
                </a:custGeom>
                <a:noFill/>
                <a:ln w="28575" cmpd="sng">
                  <a:solidFill>
                    <a:srgbClr val="FF00FF"/>
                  </a:solidFill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sp>
            <p:nvSpPr>
              <p:cNvPr id="83068" name="Freeform 124"/>
              <p:cNvSpPr/>
              <p:nvPr/>
            </p:nvSpPr>
            <p:spPr bwMode="auto">
              <a:xfrm flipH="1">
                <a:off x="2766" y="3329"/>
                <a:ext cx="68" cy="104"/>
              </a:xfrm>
              <a:custGeom>
                <a:avLst/>
                <a:gdLst/>
                <a:ahLst/>
                <a:cxnLst>
                  <a:cxn ang="0">
                    <a:pos x="0" y="354"/>
                  </a:cxn>
                  <a:cxn ang="0">
                    <a:pos x="197" y="270"/>
                  </a:cxn>
                  <a:cxn ang="0">
                    <a:pos x="384" y="354"/>
                  </a:cxn>
                </a:cxnLst>
                <a:rect l="0" t="0" r="r" b="b"/>
                <a:pathLst>
                  <a:path w="384" h="636">
                    <a:moveTo>
                      <a:pt x="0" y="354"/>
                    </a:moveTo>
                    <a:cubicBezTo>
                      <a:pt x="0" y="360"/>
                      <a:pt x="109" y="636"/>
                      <a:pt x="197" y="270"/>
                    </a:cubicBezTo>
                    <a:cubicBezTo>
                      <a:pt x="296" y="0"/>
                      <a:pt x="384" y="354"/>
                      <a:pt x="384" y="354"/>
                    </a:cubicBezTo>
                  </a:path>
                </a:pathLst>
              </a:custGeom>
              <a:noFill/>
              <a:ln w="28575" cmpd="sng">
                <a:solidFill>
                  <a:srgbClr val="FF00FF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83069" name="Freeform 125"/>
              <p:cNvSpPr/>
              <p:nvPr/>
            </p:nvSpPr>
            <p:spPr bwMode="auto">
              <a:xfrm flipH="1">
                <a:off x="2836" y="3300"/>
                <a:ext cx="78" cy="151"/>
              </a:xfrm>
              <a:custGeom>
                <a:avLst/>
                <a:gdLst/>
                <a:ahLst/>
                <a:cxnLst>
                  <a:cxn ang="0">
                    <a:pos x="0" y="138"/>
                  </a:cxn>
                  <a:cxn ang="0">
                    <a:pos x="100" y="112"/>
                  </a:cxn>
                  <a:cxn ang="0">
                    <a:pos x="183" y="147"/>
                  </a:cxn>
                </a:cxnLst>
                <a:rect l="0" t="0" r="r" b="b"/>
                <a:pathLst>
                  <a:path w="183" h="264">
                    <a:moveTo>
                      <a:pt x="0" y="138"/>
                    </a:moveTo>
                    <a:cubicBezTo>
                      <a:pt x="0" y="140"/>
                      <a:pt x="61" y="264"/>
                      <a:pt x="100" y="112"/>
                    </a:cubicBezTo>
                    <a:cubicBezTo>
                      <a:pt x="144" y="0"/>
                      <a:pt x="183" y="147"/>
                      <a:pt x="183" y="147"/>
                    </a:cubicBezTo>
                  </a:path>
                </a:pathLst>
              </a:custGeom>
              <a:noFill/>
              <a:ln w="28575" cmpd="sng">
                <a:solidFill>
                  <a:srgbClr val="FF00FF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  <p:grpSp>
          <p:nvGrpSpPr>
            <p:cNvPr id="18451" name="Group 126"/>
            <p:cNvGrpSpPr/>
            <p:nvPr/>
          </p:nvGrpSpPr>
          <p:grpSpPr bwMode="auto">
            <a:xfrm>
              <a:off x="1874" y="3350"/>
              <a:ext cx="175" cy="186"/>
              <a:chOff x="2766" y="2895"/>
              <a:chExt cx="485" cy="556"/>
            </a:xfrm>
          </p:grpSpPr>
          <p:sp>
            <p:nvSpPr>
              <p:cNvPr id="83071" name="Freeform 127"/>
              <p:cNvSpPr/>
              <p:nvPr/>
            </p:nvSpPr>
            <p:spPr bwMode="auto">
              <a:xfrm>
                <a:off x="2907" y="2894"/>
                <a:ext cx="172" cy="489"/>
              </a:xfrm>
              <a:custGeom>
                <a:avLst/>
                <a:gdLst/>
                <a:ahLst/>
                <a:cxnLst>
                  <a:cxn ang="0">
                    <a:pos x="0" y="921"/>
                  </a:cxn>
                  <a:cxn ang="0">
                    <a:pos x="66" y="600"/>
                  </a:cxn>
                  <a:cxn ang="0">
                    <a:pos x="194" y="0"/>
                  </a:cxn>
                  <a:cxn ang="0">
                    <a:pos x="304" y="600"/>
                  </a:cxn>
                  <a:cxn ang="0">
                    <a:pos x="388" y="909"/>
                  </a:cxn>
                </a:cxnLst>
                <a:rect l="0" t="0" r="r" b="b"/>
                <a:pathLst>
                  <a:path w="388" h="934">
                    <a:moveTo>
                      <a:pt x="0" y="921"/>
                    </a:moveTo>
                    <a:cubicBezTo>
                      <a:pt x="26" y="934"/>
                      <a:pt x="34" y="753"/>
                      <a:pt x="66" y="600"/>
                    </a:cubicBezTo>
                    <a:cubicBezTo>
                      <a:pt x="98" y="447"/>
                      <a:pt x="143" y="0"/>
                      <a:pt x="194" y="0"/>
                    </a:cubicBezTo>
                    <a:cubicBezTo>
                      <a:pt x="246" y="0"/>
                      <a:pt x="278" y="440"/>
                      <a:pt x="304" y="600"/>
                    </a:cubicBezTo>
                    <a:cubicBezTo>
                      <a:pt x="330" y="760"/>
                      <a:pt x="382" y="903"/>
                      <a:pt x="388" y="909"/>
                    </a:cubicBezTo>
                  </a:path>
                </a:pathLst>
              </a:custGeom>
              <a:noFill/>
              <a:ln w="28575" cmpd="sng">
                <a:solidFill>
                  <a:srgbClr val="FF00FF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grpSp>
            <p:nvGrpSpPr>
              <p:cNvPr id="18489" name="Group 128"/>
              <p:cNvGrpSpPr/>
              <p:nvPr/>
            </p:nvGrpSpPr>
            <p:grpSpPr bwMode="auto">
              <a:xfrm>
                <a:off x="3085" y="3303"/>
                <a:ext cx="166" cy="138"/>
                <a:chOff x="3075" y="3414"/>
                <a:chExt cx="166" cy="138"/>
              </a:xfrm>
            </p:grpSpPr>
            <p:sp>
              <p:nvSpPr>
                <p:cNvPr id="83073" name="Freeform 129"/>
                <p:cNvSpPr/>
                <p:nvPr/>
              </p:nvSpPr>
              <p:spPr bwMode="auto">
                <a:xfrm>
                  <a:off x="3166" y="3439"/>
                  <a:ext cx="75" cy="95"/>
                </a:xfrm>
                <a:custGeom>
                  <a:avLst/>
                  <a:gdLst/>
                  <a:ahLst/>
                  <a:cxnLst>
                    <a:cxn ang="0">
                      <a:pos x="0" y="354"/>
                    </a:cxn>
                    <a:cxn ang="0">
                      <a:pos x="197" y="270"/>
                    </a:cxn>
                    <a:cxn ang="0">
                      <a:pos x="384" y="354"/>
                    </a:cxn>
                  </a:cxnLst>
                  <a:rect l="0" t="0" r="r" b="b"/>
                  <a:pathLst>
                    <a:path w="384" h="636">
                      <a:moveTo>
                        <a:pt x="0" y="354"/>
                      </a:moveTo>
                      <a:cubicBezTo>
                        <a:pt x="0" y="360"/>
                        <a:pt x="109" y="636"/>
                        <a:pt x="197" y="270"/>
                      </a:cubicBezTo>
                      <a:cubicBezTo>
                        <a:pt x="296" y="0"/>
                        <a:pt x="384" y="354"/>
                        <a:pt x="384" y="354"/>
                      </a:cubicBezTo>
                    </a:path>
                  </a:pathLst>
                </a:custGeom>
                <a:noFill/>
                <a:ln w="28575" cmpd="sng">
                  <a:solidFill>
                    <a:srgbClr val="FF00FF"/>
                  </a:solidFill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83074" name="Freeform 130"/>
                <p:cNvSpPr/>
                <p:nvPr/>
              </p:nvSpPr>
              <p:spPr bwMode="auto">
                <a:xfrm>
                  <a:off x="3075" y="3414"/>
                  <a:ext cx="86" cy="138"/>
                </a:xfrm>
                <a:custGeom>
                  <a:avLst/>
                  <a:gdLst/>
                  <a:ahLst/>
                  <a:cxnLst>
                    <a:cxn ang="0">
                      <a:pos x="0" y="138"/>
                    </a:cxn>
                    <a:cxn ang="0">
                      <a:pos x="100" y="112"/>
                    </a:cxn>
                    <a:cxn ang="0">
                      <a:pos x="183" y="147"/>
                    </a:cxn>
                  </a:cxnLst>
                  <a:rect l="0" t="0" r="r" b="b"/>
                  <a:pathLst>
                    <a:path w="183" h="264">
                      <a:moveTo>
                        <a:pt x="0" y="138"/>
                      </a:moveTo>
                      <a:cubicBezTo>
                        <a:pt x="0" y="140"/>
                        <a:pt x="61" y="264"/>
                        <a:pt x="100" y="112"/>
                      </a:cubicBezTo>
                      <a:cubicBezTo>
                        <a:pt x="144" y="0"/>
                        <a:pt x="183" y="147"/>
                        <a:pt x="183" y="147"/>
                      </a:cubicBezTo>
                    </a:path>
                  </a:pathLst>
                </a:custGeom>
                <a:noFill/>
                <a:ln w="28575" cmpd="sng">
                  <a:solidFill>
                    <a:srgbClr val="FF00FF"/>
                  </a:solidFill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sp>
            <p:nvSpPr>
              <p:cNvPr id="83075" name="Freeform 131"/>
              <p:cNvSpPr/>
              <p:nvPr/>
            </p:nvSpPr>
            <p:spPr bwMode="auto">
              <a:xfrm flipH="1">
                <a:off x="2766" y="3325"/>
                <a:ext cx="67" cy="105"/>
              </a:xfrm>
              <a:custGeom>
                <a:avLst/>
                <a:gdLst/>
                <a:ahLst/>
                <a:cxnLst>
                  <a:cxn ang="0">
                    <a:pos x="0" y="354"/>
                  </a:cxn>
                  <a:cxn ang="0">
                    <a:pos x="197" y="270"/>
                  </a:cxn>
                  <a:cxn ang="0">
                    <a:pos x="384" y="354"/>
                  </a:cxn>
                </a:cxnLst>
                <a:rect l="0" t="0" r="r" b="b"/>
                <a:pathLst>
                  <a:path w="384" h="636">
                    <a:moveTo>
                      <a:pt x="0" y="354"/>
                    </a:moveTo>
                    <a:cubicBezTo>
                      <a:pt x="0" y="360"/>
                      <a:pt x="109" y="636"/>
                      <a:pt x="197" y="270"/>
                    </a:cubicBezTo>
                    <a:cubicBezTo>
                      <a:pt x="296" y="0"/>
                      <a:pt x="384" y="354"/>
                      <a:pt x="384" y="354"/>
                    </a:cubicBezTo>
                  </a:path>
                </a:pathLst>
              </a:custGeom>
              <a:noFill/>
              <a:ln w="28575" cmpd="sng">
                <a:solidFill>
                  <a:srgbClr val="FF00FF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83076" name="Freeform 132"/>
              <p:cNvSpPr/>
              <p:nvPr/>
            </p:nvSpPr>
            <p:spPr bwMode="auto">
              <a:xfrm flipH="1">
                <a:off x="2838" y="3300"/>
                <a:ext cx="78" cy="150"/>
              </a:xfrm>
              <a:custGeom>
                <a:avLst/>
                <a:gdLst/>
                <a:ahLst/>
                <a:cxnLst>
                  <a:cxn ang="0">
                    <a:pos x="0" y="138"/>
                  </a:cxn>
                  <a:cxn ang="0">
                    <a:pos x="100" y="112"/>
                  </a:cxn>
                  <a:cxn ang="0">
                    <a:pos x="183" y="147"/>
                  </a:cxn>
                </a:cxnLst>
                <a:rect l="0" t="0" r="r" b="b"/>
                <a:pathLst>
                  <a:path w="183" h="264">
                    <a:moveTo>
                      <a:pt x="0" y="138"/>
                    </a:moveTo>
                    <a:cubicBezTo>
                      <a:pt x="0" y="140"/>
                      <a:pt x="61" y="264"/>
                      <a:pt x="100" y="112"/>
                    </a:cubicBezTo>
                    <a:cubicBezTo>
                      <a:pt x="144" y="0"/>
                      <a:pt x="183" y="147"/>
                      <a:pt x="183" y="147"/>
                    </a:cubicBezTo>
                  </a:path>
                </a:pathLst>
              </a:custGeom>
              <a:noFill/>
              <a:ln w="28575" cmpd="sng">
                <a:solidFill>
                  <a:srgbClr val="FF00FF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  <p:grpSp>
          <p:nvGrpSpPr>
            <p:cNvPr id="18452" name="Group 133"/>
            <p:cNvGrpSpPr/>
            <p:nvPr/>
          </p:nvGrpSpPr>
          <p:grpSpPr bwMode="auto">
            <a:xfrm>
              <a:off x="2088" y="3192"/>
              <a:ext cx="193" cy="373"/>
              <a:chOff x="2766" y="2895"/>
              <a:chExt cx="485" cy="556"/>
            </a:xfrm>
          </p:grpSpPr>
          <p:sp>
            <p:nvSpPr>
              <p:cNvPr id="83078" name="Freeform 134"/>
              <p:cNvSpPr/>
              <p:nvPr/>
            </p:nvSpPr>
            <p:spPr bwMode="auto">
              <a:xfrm>
                <a:off x="2907" y="2895"/>
                <a:ext cx="173" cy="488"/>
              </a:xfrm>
              <a:custGeom>
                <a:avLst/>
                <a:gdLst/>
                <a:ahLst/>
                <a:cxnLst>
                  <a:cxn ang="0">
                    <a:pos x="0" y="921"/>
                  </a:cxn>
                  <a:cxn ang="0">
                    <a:pos x="66" y="600"/>
                  </a:cxn>
                  <a:cxn ang="0">
                    <a:pos x="194" y="0"/>
                  </a:cxn>
                  <a:cxn ang="0">
                    <a:pos x="304" y="600"/>
                  </a:cxn>
                  <a:cxn ang="0">
                    <a:pos x="388" y="909"/>
                  </a:cxn>
                </a:cxnLst>
                <a:rect l="0" t="0" r="r" b="b"/>
                <a:pathLst>
                  <a:path w="388" h="934">
                    <a:moveTo>
                      <a:pt x="0" y="921"/>
                    </a:moveTo>
                    <a:cubicBezTo>
                      <a:pt x="26" y="934"/>
                      <a:pt x="34" y="753"/>
                      <a:pt x="66" y="600"/>
                    </a:cubicBezTo>
                    <a:cubicBezTo>
                      <a:pt x="98" y="447"/>
                      <a:pt x="143" y="0"/>
                      <a:pt x="194" y="0"/>
                    </a:cubicBezTo>
                    <a:cubicBezTo>
                      <a:pt x="246" y="0"/>
                      <a:pt x="278" y="440"/>
                      <a:pt x="304" y="600"/>
                    </a:cubicBezTo>
                    <a:cubicBezTo>
                      <a:pt x="330" y="760"/>
                      <a:pt x="382" y="903"/>
                      <a:pt x="388" y="909"/>
                    </a:cubicBezTo>
                  </a:path>
                </a:pathLst>
              </a:custGeom>
              <a:noFill/>
              <a:ln w="28575" cmpd="sng">
                <a:solidFill>
                  <a:srgbClr val="FF00FF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grpSp>
            <p:nvGrpSpPr>
              <p:cNvPr id="18483" name="Group 135"/>
              <p:cNvGrpSpPr/>
              <p:nvPr/>
            </p:nvGrpSpPr>
            <p:grpSpPr bwMode="auto">
              <a:xfrm>
                <a:off x="3085" y="3303"/>
                <a:ext cx="166" cy="138"/>
                <a:chOff x="3075" y="3414"/>
                <a:chExt cx="166" cy="138"/>
              </a:xfrm>
            </p:grpSpPr>
            <p:sp>
              <p:nvSpPr>
                <p:cNvPr id="83080" name="Freeform 136"/>
                <p:cNvSpPr/>
                <p:nvPr/>
              </p:nvSpPr>
              <p:spPr bwMode="auto">
                <a:xfrm>
                  <a:off x="3166" y="3441"/>
                  <a:ext cx="75" cy="94"/>
                </a:xfrm>
                <a:custGeom>
                  <a:avLst/>
                  <a:gdLst/>
                  <a:ahLst/>
                  <a:cxnLst>
                    <a:cxn ang="0">
                      <a:pos x="0" y="354"/>
                    </a:cxn>
                    <a:cxn ang="0">
                      <a:pos x="197" y="270"/>
                    </a:cxn>
                    <a:cxn ang="0">
                      <a:pos x="384" y="354"/>
                    </a:cxn>
                  </a:cxnLst>
                  <a:rect l="0" t="0" r="r" b="b"/>
                  <a:pathLst>
                    <a:path w="384" h="636">
                      <a:moveTo>
                        <a:pt x="0" y="354"/>
                      </a:moveTo>
                      <a:cubicBezTo>
                        <a:pt x="0" y="360"/>
                        <a:pt x="109" y="636"/>
                        <a:pt x="197" y="270"/>
                      </a:cubicBezTo>
                      <a:cubicBezTo>
                        <a:pt x="296" y="0"/>
                        <a:pt x="384" y="354"/>
                        <a:pt x="384" y="354"/>
                      </a:cubicBezTo>
                    </a:path>
                  </a:pathLst>
                </a:custGeom>
                <a:noFill/>
                <a:ln w="28575" cmpd="sng">
                  <a:solidFill>
                    <a:srgbClr val="FF00FF"/>
                  </a:solidFill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83081" name="Freeform 137"/>
                <p:cNvSpPr/>
                <p:nvPr/>
              </p:nvSpPr>
              <p:spPr bwMode="auto">
                <a:xfrm>
                  <a:off x="3075" y="3416"/>
                  <a:ext cx="88" cy="136"/>
                </a:xfrm>
                <a:custGeom>
                  <a:avLst/>
                  <a:gdLst/>
                  <a:ahLst/>
                  <a:cxnLst>
                    <a:cxn ang="0">
                      <a:pos x="0" y="138"/>
                    </a:cxn>
                    <a:cxn ang="0">
                      <a:pos x="100" y="112"/>
                    </a:cxn>
                    <a:cxn ang="0">
                      <a:pos x="183" y="147"/>
                    </a:cxn>
                  </a:cxnLst>
                  <a:rect l="0" t="0" r="r" b="b"/>
                  <a:pathLst>
                    <a:path w="183" h="264">
                      <a:moveTo>
                        <a:pt x="0" y="138"/>
                      </a:moveTo>
                      <a:cubicBezTo>
                        <a:pt x="0" y="140"/>
                        <a:pt x="61" y="264"/>
                        <a:pt x="100" y="112"/>
                      </a:cubicBezTo>
                      <a:cubicBezTo>
                        <a:pt x="144" y="0"/>
                        <a:pt x="183" y="147"/>
                        <a:pt x="183" y="147"/>
                      </a:cubicBezTo>
                    </a:path>
                  </a:pathLst>
                </a:custGeom>
                <a:noFill/>
                <a:ln w="28575" cmpd="sng">
                  <a:solidFill>
                    <a:srgbClr val="FF00FF"/>
                  </a:solidFill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sp>
            <p:nvSpPr>
              <p:cNvPr id="83082" name="Freeform 138"/>
              <p:cNvSpPr/>
              <p:nvPr/>
            </p:nvSpPr>
            <p:spPr bwMode="auto">
              <a:xfrm flipH="1">
                <a:off x="2766" y="3329"/>
                <a:ext cx="68" cy="104"/>
              </a:xfrm>
              <a:custGeom>
                <a:avLst/>
                <a:gdLst/>
                <a:ahLst/>
                <a:cxnLst>
                  <a:cxn ang="0">
                    <a:pos x="0" y="354"/>
                  </a:cxn>
                  <a:cxn ang="0">
                    <a:pos x="197" y="270"/>
                  </a:cxn>
                  <a:cxn ang="0">
                    <a:pos x="384" y="354"/>
                  </a:cxn>
                </a:cxnLst>
                <a:rect l="0" t="0" r="r" b="b"/>
                <a:pathLst>
                  <a:path w="384" h="636">
                    <a:moveTo>
                      <a:pt x="0" y="354"/>
                    </a:moveTo>
                    <a:cubicBezTo>
                      <a:pt x="0" y="360"/>
                      <a:pt x="109" y="636"/>
                      <a:pt x="197" y="270"/>
                    </a:cubicBezTo>
                    <a:cubicBezTo>
                      <a:pt x="296" y="0"/>
                      <a:pt x="384" y="354"/>
                      <a:pt x="384" y="354"/>
                    </a:cubicBezTo>
                  </a:path>
                </a:pathLst>
              </a:custGeom>
              <a:noFill/>
              <a:ln w="28575" cmpd="sng">
                <a:solidFill>
                  <a:srgbClr val="FF00FF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83083" name="Freeform 139"/>
              <p:cNvSpPr/>
              <p:nvPr/>
            </p:nvSpPr>
            <p:spPr bwMode="auto">
              <a:xfrm flipH="1">
                <a:off x="2836" y="3300"/>
                <a:ext cx="78" cy="151"/>
              </a:xfrm>
              <a:custGeom>
                <a:avLst/>
                <a:gdLst/>
                <a:ahLst/>
                <a:cxnLst>
                  <a:cxn ang="0">
                    <a:pos x="0" y="138"/>
                  </a:cxn>
                  <a:cxn ang="0">
                    <a:pos x="100" y="112"/>
                  </a:cxn>
                  <a:cxn ang="0">
                    <a:pos x="183" y="147"/>
                  </a:cxn>
                </a:cxnLst>
                <a:rect l="0" t="0" r="r" b="b"/>
                <a:pathLst>
                  <a:path w="183" h="264">
                    <a:moveTo>
                      <a:pt x="0" y="138"/>
                    </a:moveTo>
                    <a:cubicBezTo>
                      <a:pt x="0" y="140"/>
                      <a:pt x="61" y="264"/>
                      <a:pt x="100" y="112"/>
                    </a:cubicBezTo>
                    <a:cubicBezTo>
                      <a:pt x="144" y="0"/>
                      <a:pt x="183" y="147"/>
                      <a:pt x="183" y="147"/>
                    </a:cubicBezTo>
                  </a:path>
                </a:pathLst>
              </a:custGeom>
              <a:noFill/>
              <a:ln w="28575" cmpd="sng">
                <a:solidFill>
                  <a:srgbClr val="FF00FF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  <p:grpSp>
          <p:nvGrpSpPr>
            <p:cNvPr id="18453" name="Group 140"/>
            <p:cNvGrpSpPr/>
            <p:nvPr/>
          </p:nvGrpSpPr>
          <p:grpSpPr bwMode="auto">
            <a:xfrm>
              <a:off x="3401" y="3380"/>
              <a:ext cx="176" cy="146"/>
              <a:chOff x="2766" y="2895"/>
              <a:chExt cx="485" cy="556"/>
            </a:xfrm>
          </p:grpSpPr>
          <p:sp>
            <p:nvSpPr>
              <p:cNvPr id="83085" name="Freeform 141"/>
              <p:cNvSpPr/>
              <p:nvPr/>
            </p:nvSpPr>
            <p:spPr bwMode="auto">
              <a:xfrm>
                <a:off x="2907" y="2895"/>
                <a:ext cx="174" cy="488"/>
              </a:xfrm>
              <a:custGeom>
                <a:avLst/>
                <a:gdLst/>
                <a:ahLst/>
                <a:cxnLst>
                  <a:cxn ang="0">
                    <a:pos x="0" y="921"/>
                  </a:cxn>
                  <a:cxn ang="0">
                    <a:pos x="66" y="600"/>
                  </a:cxn>
                  <a:cxn ang="0">
                    <a:pos x="194" y="0"/>
                  </a:cxn>
                  <a:cxn ang="0">
                    <a:pos x="304" y="600"/>
                  </a:cxn>
                  <a:cxn ang="0">
                    <a:pos x="388" y="909"/>
                  </a:cxn>
                </a:cxnLst>
                <a:rect l="0" t="0" r="r" b="b"/>
                <a:pathLst>
                  <a:path w="388" h="934">
                    <a:moveTo>
                      <a:pt x="0" y="921"/>
                    </a:moveTo>
                    <a:cubicBezTo>
                      <a:pt x="26" y="934"/>
                      <a:pt x="34" y="753"/>
                      <a:pt x="66" y="600"/>
                    </a:cubicBezTo>
                    <a:cubicBezTo>
                      <a:pt x="98" y="447"/>
                      <a:pt x="143" y="0"/>
                      <a:pt x="194" y="0"/>
                    </a:cubicBezTo>
                    <a:cubicBezTo>
                      <a:pt x="246" y="0"/>
                      <a:pt x="278" y="440"/>
                      <a:pt x="304" y="600"/>
                    </a:cubicBezTo>
                    <a:cubicBezTo>
                      <a:pt x="330" y="760"/>
                      <a:pt x="382" y="903"/>
                      <a:pt x="388" y="909"/>
                    </a:cubicBezTo>
                  </a:path>
                </a:pathLst>
              </a:custGeom>
              <a:noFill/>
              <a:ln w="28575" cmpd="sng">
                <a:solidFill>
                  <a:srgbClr val="FF00FF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grpSp>
            <p:nvGrpSpPr>
              <p:cNvPr id="18477" name="Group 142"/>
              <p:cNvGrpSpPr/>
              <p:nvPr/>
            </p:nvGrpSpPr>
            <p:grpSpPr bwMode="auto">
              <a:xfrm>
                <a:off x="3085" y="3303"/>
                <a:ext cx="166" cy="138"/>
                <a:chOff x="3075" y="3414"/>
                <a:chExt cx="166" cy="138"/>
              </a:xfrm>
            </p:grpSpPr>
            <p:sp>
              <p:nvSpPr>
                <p:cNvPr id="83087" name="Freeform 143"/>
                <p:cNvSpPr/>
                <p:nvPr/>
              </p:nvSpPr>
              <p:spPr bwMode="auto">
                <a:xfrm>
                  <a:off x="3167" y="3440"/>
                  <a:ext cx="74" cy="93"/>
                </a:xfrm>
                <a:custGeom>
                  <a:avLst/>
                  <a:gdLst/>
                  <a:ahLst/>
                  <a:cxnLst>
                    <a:cxn ang="0">
                      <a:pos x="0" y="354"/>
                    </a:cxn>
                    <a:cxn ang="0">
                      <a:pos x="197" y="270"/>
                    </a:cxn>
                    <a:cxn ang="0">
                      <a:pos x="384" y="354"/>
                    </a:cxn>
                  </a:cxnLst>
                  <a:rect l="0" t="0" r="r" b="b"/>
                  <a:pathLst>
                    <a:path w="384" h="636">
                      <a:moveTo>
                        <a:pt x="0" y="354"/>
                      </a:moveTo>
                      <a:cubicBezTo>
                        <a:pt x="0" y="360"/>
                        <a:pt x="109" y="636"/>
                        <a:pt x="197" y="270"/>
                      </a:cubicBezTo>
                      <a:cubicBezTo>
                        <a:pt x="296" y="0"/>
                        <a:pt x="384" y="354"/>
                        <a:pt x="384" y="354"/>
                      </a:cubicBezTo>
                    </a:path>
                  </a:pathLst>
                </a:custGeom>
                <a:noFill/>
                <a:ln w="28575" cmpd="sng">
                  <a:solidFill>
                    <a:srgbClr val="FF00FF"/>
                  </a:solidFill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83088" name="Freeform 144"/>
                <p:cNvSpPr/>
                <p:nvPr/>
              </p:nvSpPr>
              <p:spPr bwMode="auto">
                <a:xfrm>
                  <a:off x="3076" y="3414"/>
                  <a:ext cx="85" cy="137"/>
                </a:xfrm>
                <a:custGeom>
                  <a:avLst/>
                  <a:gdLst/>
                  <a:ahLst/>
                  <a:cxnLst>
                    <a:cxn ang="0">
                      <a:pos x="0" y="138"/>
                    </a:cxn>
                    <a:cxn ang="0">
                      <a:pos x="100" y="112"/>
                    </a:cxn>
                    <a:cxn ang="0">
                      <a:pos x="183" y="147"/>
                    </a:cxn>
                  </a:cxnLst>
                  <a:rect l="0" t="0" r="r" b="b"/>
                  <a:pathLst>
                    <a:path w="183" h="264">
                      <a:moveTo>
                        <a:pt x="0" y="138"/>
                      </a:moveTo>
                      <a:cubicBezTo>
                        <a:pt x="0" y="140"/>
                        <a:pt x="61" y="264"/>
                        <a:pt x="100" y="112"/>
                      </a:cubicBezTo>
                      <a:cubicBezTo>
                        <a:pt x="144" y="0"/>
                        <a:pt x="183" y="147"/>
                        <a:pt x="183" y="147"/>
                      </a:cubicBezTo>
                    </a:path>
                  </a:pathLst>
                </a:custGeom>
                <a:noFill/>
                <a:ln w="28575" cmpd="sng">
                  <a:solidFill>
                    <a:srgbClr val="FF00FF"/>
                  </a:solidFill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sp>
            <p:nvSpPr>
              <p:cNvPr id="83089" name="Freeform 145"/>
              <p:cNvSpPr/>
              <p:nvPr/>
            </p:nvSpPr>
            <p:spPr bwMode="auto">
              <a:xfrm flipH="1">
                <a:off x="2766" y="3326"/>
                <a:ext cx="66" cy="105"/>
              </a:xfrm>
              <a:custGeom>
                <a:avLst/>
                <a:gdLst/>
                <a:ahLst/>
                <a:cxnLst>
                  <a:cxn ang="0">
                    <a:pos x="0" y="354"/>
                  </a:cxn>
                  <a:cxn ang="0">
                    <a:pos x="197" y="270"/>
                  </a:cxn>
                  <a:cxn ang="0">
                    <a:pos x="384" y="354"/>
                  </a:cxn>
                </a:cxnLst>
                <a:rect l="0" t="0" r="r" b="b"/>
                <a:pathLst>
                  <a:path w="384" h="636">
                    <a:moveTo>
                      <a:pt x="0" y="354"/>
                    </a:moveTo>
                    <a:cubicBezTo>
                      <a:pt x="0" y="360"/>
                      <a:pt x="109" y="636"/>
                      <a:pt x="197" y="270"/>
                    </a:cubicBezTo>
                    <a:cubicBezTo>
                      <a:pt x="296" y="0"/>
                      <a:pt x="384" y="354"/>
                      <a:pt x="384" y="354"/>
                    </a:cubicBezTo>
                  </a:path>
                </a:pathLst>
              </a:custGeom>
              <a:noFill/>
              <a:ln w="28575" cmpd="sng">
                <a:solidFill>
                  <a:srgbClr val="FF00FF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83090" name="Freeform 146"/>
              <p:cNvSpPr/>
              <p:nvPr/>
            </p:nvSpPr>
            <p:spPr bwMode="auto">
              <a:xfrm flipH="1">
                <a:off x="2838" y="3300"/>
                <a:ext cx="77" cy="150"/>
              </a:xfrm>
              <a:custGeom>
                <a:avLst/>
                <a:gdLst/>
                <a:ahLst/>
                <a:cxnLst>
                  <a:cxn ang="0">
                    <a:pos x="0" y="138"/>
                  </a:cxn>
                  <a:cxn ang="0">
                    <a:pos x="100" y="112"/>
                  </a:cxn>
                  <a:cxn ang="0">
                    <a:pos x="183" y="147"/>
                  </a:cxn>
                </a:cxnLst>
                <a:rect l="0" t="0" r="r" b="b"/>
                <a:pathLst>
                  <a:path w="183" h="264">
                    <a:moveTo>
                      <a:pt x="0" y="138"/>
                    </a:moveTo>
                    <a:cubicBezTo>
                      <a:pt x="0" y="140"/>
                      <a:pt x="61" y="264"/>
                      <a:pt x="100" y="112"/>
                    </a:cubicBezTo>
                    <a:cubicBezTo>
                      <a:pt x="144" y="0"/>
                      <a:pt x="183" y="147"/>
                      <a:pt x="183" y="147"/>
                    </a:cubicBezTo>
                  </a:path>
                </a:pathLst>
              </a:custGeom>
              <a:noFill/>
              <a:ln w="28575" cmpd="sng">
                <a:solidFill>
                  <a:srgbClr val="FF00FF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  <p:grpSp>
          <p:nvGrpSpPr>
            <p:cNvPr id="18454" name="Group 147"/>
            <p:cNvGrpSpPr/>
            <p:nvPr/>
          </p:nvGrpSpPr>
          <p:grpSpPr bwMode="auto">
            <a:xfrm>
              <a:off x="3162" y="3388"/>
              <a:ext cx="175" cy="145"/>
              <a:chOff x="2766" y="2895"/>
              <a:chExt cx="485" cy="556"/>
            </a:xfrm>
          </p:grpSpPr>
          <p:sp>
            <p:nvSpPr>
              <p:cNvPr id="83092" name="Freeform 148"/>
              <p:cNvSpPr/>
              <p:nvPr/>
            </p:nvSpPr>
            <p:spPr bwMode="auto">
              <a:xfrm>
                <a:off x="2907" y="2896"/>
                <a:ext cx="172" cy="488"/>
              </a:xfrm>
              <a:custGeom>
                <a:avLst/>
                <a:gdLst/>
                <a:ahLst/>
                <a:cxnLst>
                  <a:cxn ang="0">
                    <a:pos x="0" y="921"/>
                  </a:cxn>
                  <a:cxn ang="0">
                    <a:pos x="66" y="600"/>
                  </a:cxn>
                  <a:cxn ang="0">
                    <a:pos x="194" y="0"/>
                  </a:cxn>
                  <a:cxn ang="0">
                    <a:pos x="304" y="600"/>
                  </a:cxn>
                  <a:cxn ang="0">
                    <a:pos x="388" y="909"/>
                  </a:cxn>
                </a:cxnLst>
                <a:rect l="0" t="0" r="r" b="b"/>
                <a:pathLst>
                  <a:path w="388" h="934">
                    <a:moveTo>
                      <a:pt x="0" y="921"/>
                    </a:moveTo>
                    <a:cubicBezTo>
                      <a:pt x="26" y="934"/>
                      <a:pt x="34" y="753"/>
                      <a:pt x="66" y="600"/>
                    </a:cubicBezTo>
                    <a:cubicBezTo>
                      <a:pt x="98" y="447"/>
                      <a:pt x="143" y="0"/>
                      <a:pt x="194" y="0"/>
                    </a:cubicBezTo>
                    <a:cubicBezTo>
                      <a:pt x="246" y="0"/>
                      <a:pt x="278" y="440"/>
                      <a:pt x="304" y="600"/>
                    </a:cubicBezTo>
                    <a:cubicBezTo>
                      <a:pt x="330" y="760"/>
                      <a:pt x="382" y="903"/>
                      <a:pt x="388" y="909"/>
                    </a:cubicBezTo>
                  </a:path>
                </a:pathLst>
              </a:custGeom>
              <a:noFill/>
              <a:ln w="28575" cmpd="sng">
                <a:solidFill>
                  <a:srgbClr val="FF00FF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grpSp>
            <p:nvGrpSpPr>
              <p:cNvPr id="18471" name="Group 149"/>
              <p:cNvGrpSpPr/>
              <p:nvPr/>
            </p:nvGrpSpPr>
            <p:grpSpPr bwMode="auto">
              <a:xfrm>
                <a:off x="3085" y="3303"/>
                <a:ext cx="166" cy="138"/>
                <a:chOff x="3075" y="3414"/>
                <a:chExt cx="166" cy="138"/>
              </a:xfrm>
            </p:grpSpPr>
            <p:sp>
              <p:nvSpPr>
                <p:cNvPr id="83094" name="Freeform 150"/>
                <p:cNvSpPr/>
                <p:nvPr/>
              </p:nvSpPr>
              <p:spPr bwMode="auto">
                <a:xfrm>
                  <a:off x="3166" y="3441"/>
                  <a:ext cx="75" cy="93"/>
                </a:xfrm>
                <a:custGeom>
                  <a:avLst/>
                  <a:gdLst/>
                  <a:ahLst/>
                  <a:cxnLst>
                    <a:cxn ang="0">
                      <a:pos x="0" y="354"/>
                    </a:cxn>
                    <a:cxn ang="0">
                      <a:pos x="197" y="270"/>
                    </a:cxn>
                    <a:cxn ang="0">
                      <a:pos x="384" y="354"/>
                    </a:cxn>
                  </a:cxnLst>
                  <a:rect l="0" t="0" r="r" b="b"/>
                  <a:pathLst>
                    <a:path w="384" h="636">
                      <a:moveTo>
                        <a:pt x="0" y="354"/>
                      </a:moveTo>
                      <a:cubicBezTo>
                        <a:pt x="0" y="360"/>
                        <a:pt x="109" y="636"/>
                        <a:pt x="197" y="270"/>
                      </a:cubicBezTo>
                      <a:cubicBezTo>
                        <a:pt x="296" y="0"/>
                        <a:pt x="384" y="354"/>
                        <a:pt x="384" y="354"/>
                      </a:cubicBezTo>
                    </a:path>
                  </a:pathLst>
                </a:custGeom>
                <a:noFill/>
                <a:ln w="28575" cmpd="sng">
                  <a:solidFill>
                    <a:srgbClr val="FF00FF"/>
                  </a:solidFill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83095" name="Freeform 151"/>
                <p:cNvSpPr/>
                <p:nvPr/>
              </p:nvSpPr>
              <p:spPr bwMode="auto">
                <a:xfrm>
                  <a:off x="3075" y="3415"/>
                  <a:ext cx="86" cy="138"/>
                </a:xfrm>
                <a:custGeom>
                  <a:avLst/>
                  <a:gdLst/>
                  <a:ahLst/>
                  <a:cxnLst>
                    <a:cxn ang="0">
                      <a:pos x="0" y="138"/>
                    </a:cxn>
                    <a:cxn ang="0">
                      <a:pos x="100" y="112"/>
                    </a:cxn>
                    <a:cxn ang="0">
                      <a:pos x="183" y="147"/>
                    </a:cxn>
                  </a:cxnLst>
                  <a:rect l="0" t="0" r="r" b="b"/>
                  <a:pathLst>
                    <a:path w="183" h="264">
                      <a:moveTo>
                        <a:pt x="0" y="138"/>
                      </a:moveTo>
                      <a:cubicBezTo>
                        <a:pt x="0" y="140"/>
                        <a:pt x="61" y="264"/>
                        <a:pt x="100" y="112"/>
                      </a:cubicBezTo>
                      <a:cubicBezTo>
                        <a:pt x="144" y="0"/>
                        <a:pt x="183" y="147"/>
                        <a:pt x="183" y="147"/>
                      </a:cubicBezTo>
                    </a:path>
                  </a:pathLst>
                </a:custGeom>
                <a:noFill/>
                <a:ln w="28575" cmpd="sng">
                  <a:solidFill>
                    <a:srgbClr val="FF00FF"/>
                  </a:solidFill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sp>
            <p:nvSpPr>
              <p:cNvPr id="83096" name="Freeform 152"/>
              <p:cNvSpPr/>
              <p:nvPr/>
            </p:nvSpPr>
            <p:spPr bwMode="auto">
              <a:xfrm flipH="1">
                <a:off x="2766" y="3327"/>
                <a:ext cx="67" cy="106"/>
              </a:xfrm>
              <a:custGeom>
                <a:avLst/>
                <a:gdLst/>
                <a:ahLst/>
                <a:cxnLst>
                  <a:cxn ang="0">
                    <a:pos x="0" y="354"/>
                  </a:cxn>
                  <a:cxn ang="0">
                    <a:pos x="197" y="270"/>
                  </a:cxn>
                  <a:cxn ang="0">
                    <a:pos x="384" y="354"/>
                  </a:cxn>
                </a:cxnLst>
                <a:rect l="0" t="0" r="r" b="b"/>
                <a:pathLst>
                  <a:path w="384" h="636">
                    <a:moveTo>
                      <a:pt x="0" y="354"/>
                    </a:moveTo>
                    <a:cubicBezTo>
                      <a:pt x="0" y="360"/>
                      <a:pt x="109" y="636"/>
                      <a:pt x="197" y="270"/>
                    </a:cubicBezTo>
                    <a:cubicBezTo>
                      <a:pt x="296" y="0"/>
                      <a:pt x="384" y="354"/>
                      <a:pt x="384" y="354"/>
                    </a:cubicBezTo>
                  </a:path>
                </a:pathLst>
              </a:custGeom>
              <a:noFill/>
              <a:ln w="28575" cmpd="sng">
                <a:solidFill>
                  <a:srgbClr val="FF00FF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83097" name="Freeform 153"/>
              <p:cNvSpPr/>
              <p:nvPr/>
            </p:nvSpPr>
            <p:spPr bwMode="auto">
              <a:xfrm flipH="1">
                <a:off x="2838" y="3301"/>
                <a:ext cx="78" cy="151"/>
              </a:xfrm>
              <a:custGeom>
                <a:avLst/>
                <a:gdLst/>
                <a:ahLst/>
                <a:cxnLst>
                  <a:cxn ang="0">
                    <a:pos x="0" y="138"/>
                  </a:cxn>
                  <a:cxn ang="0">
                    <a:pos x="100" y="112"/>
                  </a:cxn>
                  <a:cxn ang="0">
                    <a:pos x="183" y="147"/>
                  </a:cxn>
                </a:cxnLst>
                <a:rect l="0" t="0" r="r" b="b"/>
                <a:pathLst>
                  <a:path w="183" h="264">
                    <a:moveTo>
                      <a:pt x="0" y="138"/>
                    </a:moveTo>
                    <a:cubicBezTo>
                      <a:pt x="0" y="140"/>
                      <a:pt x="61" y="264"/>
                      <a:pt x="100" y="112"/>
                    </a:cubicBezTo>
                    <a:cubicBezTo>
                      <a:pt x="144" y="0"/>
                      <a:pt x="183" y="147"/>
                      <a:pt x="183" y="147"/>
                    </a:cubicBezTo>
                  </a:path>
                </a:pathLst>
              </a:custGeom>
              <a:noFill/>
              <a:ln w="28575" cmpd="sng">
                <a:solidFill>
                  <a:srgbClr val="FF00FF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  <p:grpSp>
          <p:nvGrpSpPr>
            <p:cNvPr id="18455" name="Group 154"/>
            <p:cNvGrpSpPr/>
            <p:nvPr/>
          </p:nvGrpSpPr>
          <p:grpSpPr bwMode="auto">
            <a:xfrm>
              <a:off x="1193" y="3400"/>
              <a:ext cx="176" cy="145"/>
              <a:chOff x="2766" y="2895"/>
              <a:chExt cx="485" cy="556"/>
            </a:xfrm>
          </p:grpSpPr>
          <p:sp>
            <p:nvSpPr>
              <p:cNvPr id="83099" name="Freeform 155"/>
              <p:cNvSpPr/>
              <p:nvPr/>
            </p:nvSpPr>
            <p:spPr bwMode="auto">
              <a:xfrm>
                <a:off x="2907" y="2895"/>
                <a:ext cx="174" cy="488"/>
              </a:xfrm>
              <a:custGeom>
                <a:avLst/>
                <a:gdLst/>
                <a:ahLst/>
                <a:cxnLst>
                  <a:cxn ang="0">
                    <a:pos x="0" y="921"/>
                  </a:cxn>
                  <a:cxn ang="0">
                    <a:pos x="66" y="600"/>
                  </a:cxn>
                  <a:cxn ang="0">
                    <a:pos x="194" y="0"/>
                  </a:cxn>
                  <a:cxn ang="0">
                    <a:pos x="304" y="600"/>
                  </a:cxn>
                  <a:cxn ang="0">
                    <a:pos x="388" y="909"/>
                  </a:cxn>
                </a:cxnLst>
                <a:rect l="0" t="0" r="r" b="b"/>
                <a:pathLst>
                  <a:path w="388" h="934">
                    <a:moveTo>
                      <a:pt x="0" y="921"/>
                    </a:moveTo>
                    <a:cubicBezTo>
                      <a:pt x="26" y="934"/>
                      <a:pt x="34" y="753"/>
                      <a:pt x="66" y="600"/>
                    </a:cubicBezTo>
                    <a:cubicBezTo>
                      <a:pt x="98" y="447"/>
                      <a:pt x="143" y="0"/>
                      <a:pt x="194" y="0"/>
                    </a:cubicBezTo>
                    <a:cubicBezTo>
                      <a:pt x="246" y="0"/>
                      <a:pt x="278" y="440"/>
                      <a:pt x="304" y="600"/>
                    </a:cubicBezTo>
                    <a:cubicBezTo>
                      <a:pt x="330" y="760"/>
                      <a:pt x="382" y="903"/>
                      <a:pt x="388" y="909"/>
                    </a:cubicBezTo>
                  </a:path>
                </a:pathLst>
              </a:custGeom>
              <a:noFill/>
              <a:ln w="28575" cmpd="sng">
                <a:solidFill>
                  <a:srgbClr val="FF00FF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grpSp>
            <p:nvGrpSpPr>
              <p:cNvPr id="18465" name="Group 156"/>
              <p:cNvGrpSpPr/>
              <p:nvPr/>
            </p:nvGrpSpPr>
            <p:grpSpPr bwMode="auto">
              <a:xfrm>
                <a:off x="3085" y="3303"/>
                <a:ext cx="166" cy="138"/>
                <a:chOff x="3075" y="3414"/>
                <a:chExt cx="166" cy="138"/>
              </a:xfrm>
            </p:grpSpPr>
            <p:sp>
              <p:nvSpPr>
                <p:cNvPr id="83101" name="Freeform 157"/>
                <p:cNvSpPr/>
                <p:nvPr/>
              </p:nvSpPr>
              <p:spPr bwMode="auto">
                <a:xfrm>
                  <a:off x="3167" y="3440"/>
                  <a:ext cx="74" cy="93"/>
                </a:xfrm>
                <a:custGeom>
                  <a:avLst/>
                  <a:gdLst/>
                  <a:ahLst/>
                  <a:cxnLst>
                    <a:cxn ang="0">
                      <a:pos x="0" y="354"/>
                    </a:cxn>
                    <a:cxn ang="0">
                      <a:pos x="197" y="270"/>
                    </a:cxn>
                    <a:cxn ang="0">
                      <a:pos x="384" y="354"/>
                    </a:cxn>
                  </a:cxnLst>
                  <a:rect l="0" t="0" r="r" b="b"/>
                  <a:pathLst>
                    <a:path w="384" h="636">
                      <a:moveTo>
                        <a:pt x="0" y="354"/>
                      </a:moveTo>
                      <a:cubicBezTo>
                        <a:pt x="0" y="360"/>
                        <a:pt x="109" y="636"/>
                        <a:pt x="197" y="270"/>
                      </a:cubicBezTo>
                      <a:cubicBezTo>
                        <a:pt x="296" y="0"/>
                        <a:pt x="384" y="354"/>
                        <a:pt x="384" y="354"/>
                      </a:cubicBezTo>
                    </a:path>
                  </a:pathLst>
                </a:custGeom>
                <a:noFill/>
                <a:ln w="28575" cmpd="sng">
                  <a:solidFill>
                    <a:srgbClr val="FF00FF"/>
                  </a:solidFill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83102" name="Freeform 158"/>
                <p:cNvSpPr/>
                <p:nvPr/>
              </p:nvSpPr>
              <p:spPr bwMode="auto">
                <a:xfrm>
                  <a:off x="3076" y="3414"/>
                  <a:ext cx="85" cy="138"/>
                </a:xfrm>
                <a:custGeom>
                  <a:avLst/>
                  <a:gdLst/>
                  <a:ahLst/>
                  <a:cxnLst>
                    <a:cxn ang="0">
                      <a:pos x="0" y="138"/>
                    </a:cxn>
                    <a:cxn ang="0">
                      <a:pos x="100" y="112"/>
                    </a:cxn>
                    <a:cxn ang="0">
                      <a:pos x="183" y="147"/>
                    </a:cxn>
                  </a:cxnLst>
                  <a:rect l="0" t="0" r="r" b="b"/>
                  <a:pathLst>
                    <a:path w="183" h="264">
                      <a:moveTo>
                        <a:pt x="0" y="138"/>
                      </a:moveTo>
                      <a:cubicBezTo>
                        <a:pt x="0" y="140"/>
                        <a:pt x="61" y="264"/>
                        <a:pt x="100" y="112"/>
                      </a:cubicBezTo>
                      <a:cubicBezTo>
                        <a:pt x="144" y="0"/>
                        <a:pt x="183" y="147"/>
                        <a:pt x="183" y="147"/>
                      </a:cubicBezTo>
                    </a:path>
                  </a:pathLst>
                </a:custGeom>
                <a:noFill/>
                <a:ln w="28575" cmpd="sng">
                  <a:solidFill>
                    <a:srgbClr val="FF00FF"/>
                  </a:solidFill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sp>
            <p:nvSpPr>
              <p:cNvPr id="83103" name="Freeform 159"/>
              <p:cNvSpPr/>
              <p:nvPr/>
            </p:nvSpPr>
            <p:spPr bwMode="auto">
              <a:xfrm flipH="1">
                <a:off x="2766" y="3326"/>
                <a:ext cx="66" cy="106"/>
              </a:xfrm>
              <a:custGeom>
                <a:avLst/>
                <a:gdLst/>
                <a:ahLst/>
                <a:cxnLst>
                  <a:cxn ang="0">
                    <a:pos x="0" y="354"/>
                  </a:cxn>
                  <a:cxn ang="0">
                    <a:pos x="197" y="270"/>
                  </a:cxn>
                  <a:cxn ang="0">
                    <a:pos x="384" y="354"/>
                  </a:cxn>
                </a:cxnLst>
                <a:rect l="0" t="0" r="r" b="b"/>
                <a:pathLst>
                  <a:path w="384" h="636">
                    <a:moveTo>
                      <a:pt x="0" y="354"/>
                    </a:moveTo>
                    <a:cubicBezTo>
                      <a:pt x="0" y="360"/>
                      <a:pt x="109" y="636"/>
                      <a:pt x="197" y="270"/>
                    </a:cubicBezTo>
                    <a:cubicBezTo>
                      <a:pt x="296" y="0"/>
                      <a:pt x="384" y="354"/>
                      <a:pt x="384" y="354"/>
                    </a:cubicBezTo>
                  </a:path>
                </a:pathLst>
              </a:custGeom>
              <a:noFill/>
              <a:ln w="28575" cmpd="sng">
                <a:solidFill>
                  <a:srgbClr val="FF00FF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83104" name="Freeform 160"/>
              <p:cNvSpPr/>
              <p:nvPr/>
            </p:nvSpPr>
            <p:spPr bwMode="auto">
              <a:xfrm flipH="1">
                <a:off x="2838" y="3300"/>
                <a:ext cx="77" cy="151"/>
              </a:xfrm>
              <a:custGeom>
                <a:avLst/>
                <a:gdLst/>
                <a:ahLst/>
                <a:cxnLst>
                  <a:cxn ang="0">
                    <a:pos x="0" y="138"/>
                  </a:cxn>
                  <a:cxn ang="0">
                    <a:pos x="100" y="112"/>
                  </a:cxn>
                  <a:cxn ang="0">
                    <a:pos x="183" y="147"/>
                  </a:cxn>
                </a:cxnLst>
                <a:rect l="0" t="0" r="r" b="b"/>
                <a:pathLst>
                  <a:path w="183" h="264">
                    <a:moveTo>
                      <a:pt x="0" y="138"/>
                    </a:moveTo>
                    <a:cubicBezTo>
                      <a:pt x="0" y="140"/>
                      <a:pt x="61" y="264"/>
                      <a:pt x="100" y="112"/>
                    </a:cubicBezTo>
                    <a:cubicBezTo>
                      <a:pt x="144" y="0"/>
                      <a:pt x="183" y="147"/>
                      <a:pt x="183" y="147"/>
                    </a:cubicBezTo>
                  </a:path>
                </a:pathLst>
              </a:custGeom>
              <a:noFill/>
              <a:ln w="28575" cmpd="sng">
                <a:solidFill>
                  <a:srgbClr val="FF00FF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  <p:grpSp>
          <p:nvGrpSpPr>
            <p:cNvPr id="18456" name="Group 161"/>
            <p:cNvGrpSpPr/>
            <p:nvPr/>
          </p:nvGrpSpPr>
          <p:grpSpPr bwMode="auto">
            <a:xfrm>
              <a:off x="1434" y="3388"/>
              <a:ext cx="175" cy="147"/>
              <a:chOff x="2766" y="2895"/>
              <a:chExt cx="485" cy="556"/>
            </a:xfrm>
          </p:grpSpPr>
          <p:sp>
            <p:nvSpPr>
              <p:cNvPr id="83106" name="Freeform 162"/>
              <p:cNvSpPr/>
              <p:nvPr/>
            </p:nvSpPr>
            <p:spPr bwMode="auto">
              <a:xfrm>
                <a:off x="2907" y="2896"/>
                <a:ext cx="172" cy="488"/>
              </a:xfrm>
              <a:custGeom>
                <a:avLst/>
                <a:gdLst/>
                <a:ahLst/>
                <a:cxnLst>
                  <a:cxn ang="0">
                    <a:pos x="0" y="921"/>
                  </a:cxn>
                  <a:cxn ang="0">
                    <a:pos x="66" y="600"/>
                  </a:cxn>
                  <a:cxn ang="0">
                    <a:pos x="194" y="0"/>
                  </a:cxn>
                  <a:cxn ang="0">
                    <a:pos x="304" y="600"/>
                  </a:cxn>
                  <a:cxn ang="0">
                    <a:pos x="388" y="909"/>
                  </a:cxn>
                </a:cxnLst>
                <a:rect l="0" t="0" r="r" b="b"/>
                <a:pathLst>
                  <a:path w="388" h="934">
                    <a:moveTo>
                      <a:pt x="0" y="921"/>
                    </a:moveTo>
                    <a:cubicBezTo>
                      <a:pt x="26" y="934"/>
                      <a:pt x="34" y="753"/>
                      <a:pt x="66" y="600"/>
                    </a:cubicBezTo>
                    <a:cubicBezTo>
                      <a:pt x="98" y="447"/>
                      <a:pt x="143" y="0"/>
                      <a:pt x="194" y="0"/>
                    </a:cubicBezTo>
                    <a:cubicBezTo>
                      <a:pt x="246" y="0"/>
                      <a:pt x="278" y="440"/>
                      <a:pt x="304" y="600"/>
                    </a:cubicBezTo>
                    <a:cubicBezTo>
                      <a:pt x="330" y="760"/>
                      <a:pt x="382" y="903"/>
                      <a:pt x="388" y="909"/>
                    </a:cubicBezTo>
                  </a:path>
                </a:pathLst>
              </a:custGeom>
              <a:noFill/>
              <a:ln w="28575" cmpd="sng">
                <a:solidFill>
                  <a:srgbClr val="FF00FF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grpSp>
            <p:nvGrpSpPr>
              <p:cNvPr id="18459" name="Group 163"/>
              <p:cNvGrpSpPr/>
              <p:nvPr/>
            </p:nvGrpSpPr>
            <p:grpSpPr bwMode="auto">
              <a:xfrm>
                <a:off x="3085" y="3303"/>
                <a:ext cx="166" cy="138"/>
                <a:chOff x="3075" y="3414"/>
                <a:chExt cx="166" cy="138"/>
              </a:xfrm>
            </p:grpSpPr>
            <p:sp>
              <p:nvSpPr>
                <p:cNvPr id="83108" name="Freeform 164"/>
                <p:cNvSpPr/>
                <p:nvPr/>
              </p:nvSpPr>
              <p:spPr bwMode="auto">
                <a:xfrm>
                  <a:off x="3166" y="3438"/>
                  <a:ext cx="75" cy="95"/>
                </a:xfrm>
                <a:custGeom>
                  <a:avLst/>
                  <a:gdLst/>
                  <a:ahLst/>
                  <a:cxnLst>
                    <a:cxn ang="0">
                      <a:pos x="0" y="354"/>
                    </a:cxn>
                    <a:cxn ang="0">
                      <a:pos x="197" y="270"/>
                    </a:cxn>
                    <a:cxn ang="0">
                      <a:pos x="384" y="354"/>
                    </a:cxn>
                  </a:cxnLst>
                  <a:rect l="0" t="0" r="r" b="b"/>
                  <a:pathLst>
                    <a:path w="384" h="636">
                      <a:moveTo>
                        <a:pt x="0" y="354"/>
                      </a:moveTo>
                      <a:cubicBezTo>
                        <a:pt x="0" y="360"/>
                        <a:pt x="109" y="636"/>
                        <a:pt x="197" y="270"/>
                      </a:cubicBezTo>
                      <a:cubicBezTo>
                        <a:pt x="296" y="0"/>
                        <a:pt x="384" y="354"/>
                        <a:pt x="384" y="354"/>
                      </a:cubicBezTo>
                    </a:path>
                  </a:pathLst>
                </a:custGeom>
                <a:noFill/>
                <a:ln w="28575" cmpd="sng">
                  <a:solidFill>
                    <a:srgbClr val="FF00FF"/>
                  </a:solidFill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83109" name="Freeform 165"/>
                <p:cNvSpPr/>
                <p:nvPr/>
              </p:nvSpPr>
              <p:spPr bwMode="auto">
                <a:xfrm>
                  <a:off x="3075" y="3413"/>
                  <a:ext cx="86" cy="139"/>
                </a:xfrm>
                <a:custGeom>
                  <a:avLst/>
                  <a:gdLst/>
                  <a:ahLst/>
                  <a:cxnLst>
                    <a:cxn ang="0">
                      <a:pos x="0" y="138"/>
                    </a:cxn>
                    <a:cxn ang="0">
                      <a:pos x="100" y="112"/>
                    </a:cxn>
                    <a:cxn ang="0">
                      <a:pos x="183" y="147"/>
                    </a:cxn>
                  </a:cxnLst>
                  <a:rect l="0" t="0" r="r" b="b"/>
                  <a:pathLst>
                    <a:path w="183" h="264">
                      <a:moveTo>
                        <a:pt x="0" y="138"/>
                      </a:moveTo>
                      <a:cubicBezTo>
                        <a:pt x="0" y="140"/>
                        <a:pt x="61" y="264"/>
                        <a:pt x="100" y="112"/>
                      </a:cubicBezTo>
                      <a:cubicBezTo>
                        <a:pt x="144" y="0"/>
                        <a:pt x="183" y="147"/>
                        <a:pt x="183" y="147"/>
                      </a:cubicBezTo>
                    </a:path>
                  </a:pathLst>
                </a:custGeom>
                <a:noFill/>
                <a:ln w="28575" cmpd="sng">
                  <a:solidFill>
                    <a:srgbClr val="FF00FF"/>
                  </a:solidFill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sp>
            <p:nvSpPr>
              <p:cNvPr id="83110" name="Freeform 166"/>
              <p:cNvSpPr/>
              <p:nvPr/>
            </p:nvSpPr>
            <p:spPr bwMode="auto">
              <a:xfrm flipH="1">
                <a:off x="2766" y="3327"/>
                <a:ext cx="67" cy="105"/>
              </a:xfrm>
              <a:custGeom>
                <a:avLst/>
                <a:gdLst/>
                <a:ahLst/>
                <a:cxnLst>
                  <a:cxn ang="0">
                    <a:pos x="0" y="354"/>
                  </a:cxn>
                  <a:cxn ang="0">
                    <a:pos x="197" y="270"/>
                  </a:cxn>
                  <a:cxn ang="0">
                    <a:pos x="384" y="354"/>
                  </a:cxn>
                </a:cxnLst>
                <a:rect l="0" t="0" r="r" b="b"/>
                <a:pathLst>
                  <a:path w="384" h="636">
                    <a:moveTo>
                      <a:pt x="0" y="354"/>
                    </a:moveTo>
                    <a:cubicBezTo>
                      <a:pt x="0" y="360"/>
                      <a:pt x="109" y="636"/>
                      <a:pt x="197" y="270"/>
                    </a:cubicBezTo>
                    <a:cubicBezTo>
                      <a:pt x="296" y="0"/>
                      <a:pt x="384" y="354"/>
                      <a:pt x="384" y="354"/>
                    </a:cubicBezTo>
                  </a:path>
                </a:pathLst>
              </a:custGeom>
              <a:noFill/>
              <a:ln w="28575" cmpd="sng">
                <a:solidFill>
                  <a:srgbClr val="FF00FF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83111" name="Freeform 167"/>
              <p:cNvSpPr/>
              <p:nvPr/>
            </p:nvSpPr>
            <p:spPr bwMode="auto">
              <a:xfrm flipH="1">
                <a:off x="2838" y="3299"/>
                <a:ext cx="78" cy="152"/>
              </a:xfrm>
              <a:custGeom>
                <a:avLst/>
                <a:gdLst/>
                <a:ahLst/>
                <a:cxnLst>
                  <a:cxn ang="0">
                    <a:pos x="0" y="138"/>
                  </a:cxn>
                  <a:cxn ang="0">
                    <a:pos x="100" y="112"/>
                  </a:cxn>
                  <a:cxn ang="0">
                    <a:pos x="183" y="147"/>
                  </a:cxn>
                </a:cxnLst>
                <a:rect l="0" t="0" r="r" b="b"/>
                <a:pathLst>
                  <a:path w="183" h="264">
                    <a:moveTo>
                      <a:pt x="0" y="138"/>
                    </a:moveTo>
                    <a:cubicBezTo>
                      <a:pt x="0" y="140"/>
                      <a:pt x="61" y="264"/>
                      <a:pt x="100" y="112"/>
                    </a:cubicBezTo>
                    <a:cubicBezTo>
                      <a:pt x="144" y="0"/>
                      <a:pt x="183" y="147"/>
                      <a:pt x="183" y="147"/>
                    </a:cubicBezTo>
                  </a:path>
                </a:pathLst>
              </a:custGeom>
              <a:noFill/>
              <a:ln w="28575" cmpd="sng">
                <a:solidFill>
                  <a:srgbClr val="FF00FF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83112" name="Oval 168"/>
            <p:cNvSpPr>
              <a:spLocks noChangeArrowheads="1"/>
            </p:cNvSpPr>
            <p:nvPr/>
          </p:nvSpPr>
          <p:spPr bwMode="auto">
            <a:xfrm>
              <a:off x="2377" y="3615"/>
              <a:ext cx="96" cy="96"/>
            </a:xfrm>
            <a:prstGeom prst="ellipse">
              <a:avLst/>
            </a:prstGeom>
            <a:noFill/>
            <a:ln w="28575">
              <a:solidFill>
                <a:srgbClr val="FF9900"/>
              </a:solidFill>
              <a:rou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pic>
        <p:nvPicPr>
          <p:cNvPr id="2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28662" y="2643182"/>
            <a:ext cx="3143250" cy="895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3" name="~PP1300.WAV">
            <a:hlinkClick r:id="" action="ppaction://media"/>
          </p:cNvPr>
          <p:cNvPicPr>
            <a:picLocks noRot="1" noChangeAspect="1"/>
          </p:cNvPicPr>
          <p:nvPr>
            <a:wavAudioFile r:embed="rId6" name="~PP1300.WAV"/>
          </p:nvPr>
        </p:nvPicPr>
        <p:blipFill>
          <a:blip r:embed="rId7"/>
          <a:stretch>
            <a:fillRect/>
          </a:stretch>
        </p:blipFill>
        <p:spPr>
          <a:xfrm>
            <a:off x="8653463" y="6367463"/>
            <a:ext cx="304800" cy="304800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  <p:transition spd="slow" advTm="30456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28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3"/>
                </p:tgtEl>
              </p:cMediaNode>
            </p:audio>
          </p:childTnLst>
        </p:cTn>
      </p:par>
    </p:tnLst>
    <p:bldLst>
      <p:bldP spid="83033" grpId="0"/>
      <p:bldP spid="83034" grpId="0"/>
      <p:bldP spid="83035" grpId="0"/>
      <p:bldP spid="8303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4" name="WordArt 2"/>
          <p:cNvSpPr>
            <a:spLocks noChangeArrowheads="1" noChangeShapeType="1" noTextEdit="1"/>
          </p:cNvSpPr>
          <p:nvPr/>
        </p:nvSpPr>
        <p:spPr bwMode="auto">
          <a:xfrm>
            <a:off x="304800" y="609600"/>
            <a:ext cx="2057400" cy="6096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zh-CN" altLang="en-US" sz="3600" kern="10">
                <a:ln w="9525">
                  <a:solidFill>
                    <a:srgbClr val="993300"/>
                  </a:solidFill>
                  <a:round/>
                </a:ln>
                <a:solidFill>
                  <a:srgbClr val="FF0000"/>
                </a:solidFill>
                <a:latin typeface="华文中宋"/>
                <a:ea typeface="华文中宋"/>
              </a:rPr>
              <a:t>三．计算题</a:t>
            </a:r>
            <a:endParaRPr lang="en-US" sz="3600" kern="10">
              <a:ln w="9525">
                <a:solidFill>
                  <a:srgbClr val="993300"/>
                </a:solidFill>
                <a:round/>
              </a:ln>
              <a:solidFill>
                <a:srgbClr val="FF0000"/>
              </a:solidFill>
              <a:latin typeface="华文中宋"/>
              <a:ea typeface="华文中宋"/>
            </a:endParaRPr>
          </a:p>
        </p:txBody>
      </p:sp>
      <p:graphicFrame>
        <p:nvGraphicFramePr>
          <p:cNvPr id="86019" name="Object 3"/>
          <p:cNvGraphicFramePr>
            <a:graphicFrameLocks noChangeAspect="1"/>
          </p:cNvGraphicFramePr>
          <p:nvPr/>
        </p:nvGraphicFramePr>
        <p:xfrm>
          <a:off x="3244850" y="1989138"/>
          <a:ext cx="2008188" cy="436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57" name="Equation" r:id="rId1" imgW="18897600" imgH="4267200" progId="">
                  <p:embed/>
                </p:oleObj>
              </mc:Choice>
              <mc:Fallback>
                <p:oleObj name="Equation" r:id="rId1" imgW="18897600" imgH="4267200" progId="">
                  <p:embed/>
                  <p:pic>
                    <p:nvPicPr>
                      <p:cNvPr id="0" name="Object 3"/>
                      <p:cNvPicPr>
                        <a:picLocks noChangeAspect="1"/>
                      </p:cNvPicPr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244850" y="1989138"/>
                        <a:ext cx="2008188" cy="436562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6020" name="Object 4"/>
          <p:cNvGraphicFramePr>
            <a:graphicFrameLocks noChangeAspect="1"/>
          </p:cNvGraphicFramePr>
          <p:nvPr/>
        </p:nvGraphicFramePr>
        <p:xfrm>
          <a:off x="2843213" y="2551113"/>
          <a:ext cx="1944687" cy="962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59" name="Equation" r:id="rId3" imgW="19507200" imgH="9753600" progId="">
                  <p:embed/>
                </p:oleObj>
              </mc:Choice>
              <mc:Fallback>
                <p:oleObj name="Equation" r:id="rId3" imgW="19507200" imgH="9753600" progId="">
                  <p:embed/>
                  <p:pic>
                    <p:nvPicPr>
                      <p:cNvPr id="0" name="Object 4"/>
                      <p:cNvPicPr>
                        <a:picLocks noChangeAspect="1"/>
                      </p:cNvPicPr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843213" y="2551113"/>
                        <a:ext cx="1944687" cy="962025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6021" name="Object 5"/>
          <p:cNvGraphicFramePr>
            <a:graphicFrameLocks noChangeAspect="1"/>
          </p:cNvGraphicFramePr>
          <p:nvPr/>
        </p:nvGraphicFramePr>
        <p:xfrm>
          <a:off x="1116013" y="3573463"/>
          <a:ext cx="1512887" cy="608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60" name="Equation" r:id="rId5" imgW="13716000" imgH="5486400" progId="">
                  <p:embed/>
                </p:oleObj>
              </mc:Choice>
              <mc:Fallback>
                <p:oleObj name="Equation" r:id="rId5" imgW="13716000" imgH="5486400" progId="">
                  <p:embed/>
                  <p:pic>
                    <p:nvPicPr>
                      <p:cNvPr id="0" name="Object 5"/>
                      <p:cNvPicPr>
                        <a:picLocks noChangeAspect="1"/>
                      </p:cNvPicPr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116013" y="3573463"/>
                        <a:ext cx="1512887" cy="608012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6022" name="Object 6"/>
          <p:cNvGraphicFramePr>
            <a:graphicFrameLocks noChangeAspect="1"/>
          </p:cNvGraphicFramePr>
          <p:nvPr/>
        </p:nvGraphicFramePr>
        <p:xfrm>
          <a:off x="3348038" y="5589588"/>
          <a:ext cx="1444625" cy="500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61" name="Equation" r:id="rId7" imgW="13411200" imgH="4876800" progId="">
                  <p:embed/>
                </p:oleObj>
              </mc:Choice>
              <mc:Fallback>
                <p:oleObj name="Equation" r:id="rId7" imgW="13411200" imgH="4876800" progId="">
                  <p:embed/>
                  <p:pic>
                    <p:nvPicPr>
                      <p:cNvPr id="0" name="Object 6"/>
                      <p:cNvPicPr>
                        <a:picLocks noChangeAspect="1"/>
                      </p:cNvPicPr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348038" y="5589588"/>
                        <a:ext cx="1444625" cy="500062"/>
                      </a:xfrm>
                      <a:prstGeom prst="rect">
                        <a:avLst/>
                      </a:prstGeom>
                      <a:solidFill>
                        <a:srgbClr val="FFFFCC"/>
                      </a:solidFill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6023" name="Rectangle 7"/>
          <p:cNvSpPr>
            <a:spLocks noChangeArrowheads="1"/>
          </p:cNvSpPr>
          <p:nvPr/>
        </p:nvSpPr>
        <p:spPr bwMode="auto">
          <a:xfrm>
            <a:off x="468313" y="1965325"/>
            <a:ext cx="247015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spAutoFit/>
          </a:bodyPr>
          <a:lstStyle/>
          <a:p>
            <a:pPr>
              <a:defRPr/>
            </a:pPr>
            <a:r>
              <a:rPr lang="zh-CN" altLang="en-US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中宋" pitchFamily="2" charset="-122"/>
              </a:rPr>
              <a:t>（</a:t>
            </a:r>
            <a:r>
              <a:rPr lang="en-US" altLang="zh-CN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中宋" pitchFamily="2" charset="-122"/>
              </a:rPr>
              <a:t>3</a:t>
            </a:r>
            <a:r>
              <a:rPr lang="zh-CN" altLang="en-US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中宋" pitchFamily="2" charset="-122"/>
              </a:rPr>
              <a:t>）由光栅方程</a:t>
            </a:r>
            <a:endParaRPr lang="zh-CN" altLang="en-US" b="0">
              <a:effectLst>
                <a:outerShdw blurRad="38100" dist="38100" dir="2700000" algn="tl">
                  <a:srgbClr val="C0C0C0"/>
                </a:outerShdw>
              </a:effectLst>
              <a:latin typeface="华文中宋" pitchFamily="2" charset="-122"/>
            </a:endParaRPr>
          </a:p>
        </p:txBody>
      </p:sp>
      <p:sp>
        <p:nvSpPr>
          <p:cNvPr id="86026" name="Rectangle 10"/>
          <p:cNvSpPr>
            <a:spLocks noChangeArrowheads="1"/>
          </p:cNvSpPr>
          <p:nvPr/>
        </p:nvSpPr>
        <p:spPr bwMode="auto">
          <a:xfrm>
            <a:off x="755650" y="5013325"/>
            <a:ext cx="643255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spAutoFit/>
          </a:bodyPr>
          <a:lstStyle/>
          <a:p>
            <a:pPr>
              <a:defRPr/>
            </a:pPr>
            <a:r>
              <a:rPr lang="zh-CN" altLang="en-US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中宋" pitchFamily="2" charset="-122"/>
              </a:rPr>
              <a:t>考虑到</a:t>
            </a:r>
            <a:r>
              <a:rPr lang="en-US" altLang="zh-CN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中宋" pitchFamily="2" charset="-122"/>
              </a:rPr>
              <a:t>±3</a:t>
            </a:r>
            <a:r>
              <a:rPr lang="zh-CN" altLang="en-US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中宋" pitchFamily="2" charset="-122"/>
              </a:rPr>
              <a:t>缺级，所以屏上呈现的主极大级次是</a:t>
            </a:r>
            <a:endParaRPr lang="zh-CN" altLang="en-US" b="0">
              <a:effectLst>
                <a:outerShdw blurRad="38100" dist="38100" dir="2700000" algn="tl">
                  <a:srgbClr val="C0C0C0"/>
                </a:outerShdw>
              </a:effectLst>
              <a:latin typeface="华文中宋" pitchFamily="2" charset="-122"/>
            </a:endParaRPr>
          </a:p>
        </p:txBody>
      </p:sp>
      <p:sp>
        <p:nvSpPr>
          <p:cNvPr id="86027" name="Rectangle 11"/>
          <p:cNvSpPr>
            <a:spLocks noChangeArrowheads="1"/>
          </p:cNvSpPr>
          <p:nvPr/>
        </p:nvSpPr>
        <p:spPr bwMode="auto">
          <a:xfrm>
            <a:off x="5133975" y="5564188"/>
            <a:ext cx="201295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spAutoFit/>
          </a:bodyPr>
          <a:lstStyle/>
          <a:p>
            <a:pPr>
              <a:defRPr/>
            </a:pPr>
            <a:r>
              <a:rPr lang="zh-CN" altLang="en-US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中宋" pitchFamily="2" charset="-122"/>
              </a:rPr>
              <a:t>共五条谱线。</a:t>
            </a:r>
            <a:endParaRPr lang="zh-CN" altLang="en-US" b="0">
              <a:effectLst>
                <a:outerShdw blurRad="38100" dist="38100" dir="2700000" algn="tl">
                  <a:srgbClr val="C0C0C0"/>
                </a:outerShdw>
              </a:effectLst>
              <a:latin typeface="华文中宋" pitchFamily="2" charset="-122"/>
            </a:endParaRPr>
          </a:p>
        </p:txBody>
      </p:sp>
      <p:grpSp>
        <p:nvGrpSpPr>
          <p:cNvPr id="2" name="Group 12"/>
          <p:cNvGrpSpPr/>
          <p:nvPr/>
        </p:nvGrpSpPr>
        <p:grpSpPr bwMode="auto">
          <a:xfrm>
            <a:off x="539750" y="4292600"/>
            <a:ext cx="7488238" cy="576263"/>
            <a:chOff x="295" y="2251"/>
            <a:chExt cx="4717" cy="363"/>
          </a:xfrm>
        </p:grpSpPr>
        <p:graphicFrame>
          <p:nvGraphicFramePr>
            <p:cNvPr id="19462" name="Object 13"/>
            <p:cNvGraphicFramePr>
              <a:graphicFrameLocks noChangeAspect="1"/>
            </p:cNvGraphicFramePr>
            <p:nvPr/>
          </p:nvGraphicFramePr>
          <p:xfrm>
            <a:off x="1071" y="2311"/>
            <a:ext cx="267" cy="30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462" name="公式" r:id="rId9" imgW="4876800" imgH="5486400" progId="Equation.3">
                    <p:embed/>
                  </p:oleObj>
                </mc:Choice>
                <mc:Fallback>
                  <p:oleObj name="公式" r:id="rId9" imgW="4876800" imgH="5486400" progId="Equation.3">
                    <p:embed/>
                    <p:pic>
                      <p:nvPicPr>
                        <p:cNvPr id="0" name="Object 13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1071" y="2311"/>
                          <a:ext cx="267" cy="303"/>
                        </a:xfrm>
                        <a:prstGeom prst="rect">
                          <a:avLst/>
                        </a:prstGeom>
                        <a:noFill/>
                        <a:ln w="9525"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9463" name="Object 14"/>
            <p:cNvGraphicFramePr>
              <a:graphicFrameLocks noChangeAspect="1"/>
            </p:cNvGraphicFramePr>
            <p:nvPr/>
          </p:nvGraphicFramePr>
          <p:xfrm>
            <a:off x="3007" y="2278"/>
            <a:ext cx="789" cy="3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463" name="Equation" r:id="rId11" imgW="12801600" imgH="5486400" progId="">
                    <p:embed/>
                  </p:oleObj>
                </mc:Choice>
                <mc:Fallback>
                  <p:oleObj name="Equation" r:id="rId11" imgW="12801600" imgH="5486400" progId="">
                    <p:embed/>
                    <p:pic>
                      <p:nvPicPr>
                        <p:cNvPr id="0" name="Object 14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3007" y="2278"/>
                          <a:ext cx="789" cy="336"/>
                        </a:xfrm>
                        <a:prstGeom prst="rect">
                          <a:avLst/>
                        </a:prstGeom>
                        <a:noFill/>
                        <a:ln w="9525"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6031" name="Rectangle 15"/>
            <p:cNvSpPr>
              <a:spLocks noChangeArrowheads="1"/>
            </p:cNvSpPr>
            <p:nvPr/>
          </p:nvSpPr>
          <p:spPr bwMode="auto">
            <a:xfrm>
              <a:off x="295" y="2296"/>
              <a:ext cx="884" cy="288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>
              <a:spAutoFit/>
            </a:bodyPr>
            <a:lstStyle/>
            <a:p>
              <a:pPr>
                <a:defRPr/>
              </a:pPr>
              <a:r>
                <a:rPr lang="zh-CN" altLang="en-US">
                  <a:solidFill>
                    <a:srgbClr val="8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华文中宋" pitchFamily="2" charset="-122"/>
                </a:rPr>
                <a:t>（注意：</a:t>
              </a:r>
              <a:endParaRPr lang="zh-CN" altLang="en-US" b="0">
                <a:effectLst>
                  <a:outerShdw blurRad="38100" dist="38100" dir="2700000" algn="tl">
                    <a:srgbClr val="C0C0C0"/>
                  </a:outerShdw>
                </a:effectLst>
                <a:latin typeface="华文中宋" pitchFamily="2" charset="-122"/>
              </a:endParaRPr>
            </a:p>
          </p:txBody>
        </p:sp>
        <p:sp>
          <p:nvSpPr>
            <p:cNvPr id="86032" name="Rectangle 16"/>
            <p:cNvSpPr>
              <a:spLocks noChangeArrowheads="1"/>
            </p:cNvSpPr>
            <p:nvPr/>
          </p:nvSpPr>
          <p:spPr bwMode="auto">
            <a:xfrm>
              <a:off x="1223" y="2297"/>
              <a:ext cx="1771" cy="288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>
              <a:spAutoFit/>
            </a:bodyPr>
            <a:lstStyle/>
            <a:p>
              <a:pPr>
                <a:defRPr/>
              </a:pPr>
              <a:r>
                <a:rPr lang="zh-CN" altLang="en-US">
                  <a:solidFill>
                    <a:srgbClr val="8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华文中宋" pitchFamily="2" charset="-122"/>
                </a:rPr>
                <a:t>不能取整数</a:t>
              </a:r>
              <a:r>
                <a:rPr lang="en-US" altLang="zh-CN">
                  <a:solidFill>
                    <a:srgbClr val="8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华文中宋" pitchFamily="2" charset="-122"/>
                </a:rPr>
                <a:t>4</a:t>
              </a:r>
              <a:r>
                <a:rPr lang="zh-CN" altLang="en-US">
                  <a:solidFill>
                    <a:srgbClr val="8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华文中宋" pitchFamily="2" charset="-122"/>
                </a:rPr>
                <a:t>，因为</a:t>
              </a:r>
              <a:endParaRPr lang="zh-CN" altLang="en-US" b="0">
                <a:effectLst>
                  <a:outerShdw blurRad="38100" dist="38100" dir="2700000" algn="tl">
                    <a:srgbClr val="C0C0C0"/>
                  </a:outerShdw>
                </a:effectLst>
                <a:latin typeface="华文中宋" pitchFamily="2" charset="-122"/>
              </a:endParaRPr>
            </a:p>
          </p:txBody>
        </p:sp>
        <p:sp>
          <p:nvSpPr>
            <p:cNvPr id="86033" name="Rectangle 17"/>
            <p:cNvSpPr>
              <a:spLocks noChangeArrowheads="1"/>
            </p:cNvSpPr>
            <p:nvPr/>
          </p:nvSpPr>
          <p:spPr bwMode="auto">
            <a:xfrm>
              <a:off x="3744" y="2251"/>
              <a:ext cx="1268" cy="288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zh-CN" altLang="en-US">
                  <a:solidFill>
                    <a:srgbClr val="8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在无限远处）</a:t>
              </a:r>
              <a:endParaRPr lang="zh-CN" altLang="en-US">
                <a:solidFill>
                  <a:srgbClr val="8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endParaRPr>
            </a:p>
          </p:txBody>
        </p:sp>
      </p:grpSp>
      <p:sp>
        <p:nvSpPr>
          <p:cNvPr id="86034" name="Rectangle 18"/>
          <p:cNvSpPr>
            <a:spLocks noChangeArrowheads="1"/>
          </p:cNvSpPr>
          <p:nvPr/>
        </p:nvSpPr>
        <p:spPr bwMode="auto">
          <a:xfrm>
            <a:off x="682625" y="2755900"/>
            <a:ext cx="295275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r>
              <a:rPr lang="zh-CN" altLang="en-US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中宋" pitchFamily="2" charset="-122"/>
              </a:rPr>
              <a:t>可得最高级次</a:t>
            </a:r>
            <a:endParaRPr lang="zh-CN" altLang="en-US" b="0">
              <a:effectLst>
                <a:outerShdw blurRad="38100" dist="38100" dir="2700000" algn="tl">
                  <a:srgbClr val="C0C0C0"/>
                </a:outerShdw>
              </a:effectLst>
              <a:latin typeface="华文中宋" pitchFamily="2" charset="-122"/>
            </a:endParaRPr>
          </a:p>
        </p:txBody>
      </p:sp>
      <p:grpSp>
        <p:nvGrpSpPr>
          <p:cNvPr id="19470" name="Group 19"/>
          <p:cNvGrpSpPr/>
          <p:nvPr/>
        </p:nvGrpSpPr>
        <p:grpSpPr bwMode="auto">
          <a:xfrm>
            <a:off x="3851275" y="2292350"/>
            <a:ext cx="5915025" cy="2000250"/>
            <a:chOff x="1014" y="2655"/>
            <a:chExt cx="3726" cy="1056"/>
          </a:xfrm>
        </p:grpSpPr>
        <p:sp>
          <p:nvSpPr>
            <p:cNvPr id="19472" name="Text Box 20"/>
            <p:cNvSpPr txBox="1">
              <a:spLocks noChangeArrowheads="1"/>
            </p:cNvSpPr>
            <p:nvPr/>
          </p:nvSpPr>
          <p:spPr bwMode="auto">
            <a:xfrm>
              <a:off x="3787" y="3430"/>
              <a:ext cx="953" cy="274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eaLnBrk="1" hangingPunct="1"/>
              <a:r>
                <a:rPr lang="en-US" altLang="en-US" sz="2800" b="0">
                  <a:solidFill>
                    <a:srgbClr val="FF9900"/>
                  </a:solidFill>
                  <a:ea typeface="宋体" pitchFamily="2" charset="-122"/>
                  <a:sym typeface="Symbol" pitchFamily="18" charset="2"/>
                </a:rPr>
                <a:t>sinθ</a:t>
              </a:r>
              <a:endParaRPr lang="en-US" altLang="zh-CN" sz="2800" b="0">
                <a:solidFill>
                  <a:srgbClr val="FF9900"/>
                </a:solidFill>
                <a:ea typeface="宋体" pitchFamily="2" charset="-122"/>
              </a:endParaRPr>
            </a:p>
          </p:txBody>
        </p:sp>
        <p:sp>
          <p:nvSpPr>
            <p:cNvPr id="86037" name="Line 21"/>
            <p:cNvSpPr>
              <a:spLocks noChangeShapeType="1"/>
            </p:cNvSpPr>
            <p:nvPr/>
          </p:nvSpPr>
          <p:spPr bwMode="auto">
            <a:xfrm flipH="1" flipV="1">
              <a:off x="2425" y="2655"/>
              <a:ext cx="0" cy="864"/>
            </a:xfrm>
            <a:prstGeom prst="line">
              <a:avLst/>
            </a:prstGeom>
            <a:noFill/>
            <a:ln w="38100">
              <a:solidFill>
                <a:srgbClr val="FF9933"/>
              </a:solidFill>
              <a:round/>
              <a:tailEnd type="triangl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grpSp>
          <p:nvGrpSpPr>
            <p:cNvPr id="19474" name="Group 22"/>
            <p:cNvGrpSpPr/>
            <p:nvPr/>
          </p:nvGrpSpPr>
          <p:grpSpPr bwMode="auto">
            <a:xfrm>
              <a:off x="1033" y="3087"/>
              <a:ext cx="2742" cy="432"/>
              <a:chOff x="3168" y="1392"/>
              <a:chExt cx="2169" cy="495"/>
            </a:xfrm>
          </p:grpSpPr>
          <p:sp>
            <p:nvSpPr>
              <p:cNvPr id="86039" name="Freeform 23"/>
              <p:cNvSpPr/>
              <p:nvPr/>
            </p:nvSpPr>
            <p:spPr bwMode="auto">
              <a:xfrm>
                <a:off x="3748" y="1392"/>
                <a:ext cx="1018" cy="491"/>
              </a:xfrm>
              <a:custGeom>
                <a:avLst/>
                <a:gdLst/>
                <a:ahLst/>
                <a:cxnLst>
                  <a:cxn ang="0">
                    <a:pos x="0" y="921"/>
                  </a:cxn>
                  <a:cxn ang="0">
                    <a:pos x="66" y="600"/>
                  </a:cxn>
                  <a:cxn ang="0">
                    <a:pos x="194" y="0"/>
                  </a:cxn>
                  <a:cxn ang="0">
                    <a:pos x="304" y="600"/>
                  </a:cxn>
                  <a:cxn ang="0">
                    <a:pos x="388" y="909"/>
                  </a:cxn>
                </a:cxnLst>
                <a:rect l="0" t="0" r="r" b="b"/>
                <a:pathLst>
                  <a:path w="388" h="934">
                    <a:moveTo>
                      <a:pt x="0" y="921"/>
                    </a:moveTo>
                    <a:cubicBezTo>
                      <a:pt x="26" y="934"/>
                      <a:pt x="34" y="753"/>
                      <a:pt x="66" y="600"/>
                    </a:cubicBezTo>
                    <a:cubicBezTo>
                      <a:pt x="98" y="447"/>
                      <a:pt x="143" y="0"/>
                      <a:pt x="194" y="0"/>
                    </a:cubicBezTo>
                    <a:cubicBezTo>
                      <a:pt x="246" y="0"/>
                      <a:pt x="278" y="440"/>
                      <a:pt x="304" y="600"/>
                    </a:cubicBezTo>
                    <a:cubicBezTo>
                      <a:pt x="330" y="760"/>
                      <a:pt x="382" y="903"/>
                      <a:pt x="388" y="909"/>
                    </a:cubicBezTo>
                  </a:path>
                </a:pathLst>
              </a:custGeom>
              <a:noFill/>
              <a:ln w="41275" cap="flat">
                <a:solidFill>
                  <a:schemeClr val="accent1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86040" name="Freeform 24"/>
              <p:cNvSpPr/>
              <p:nvPr/>
            </p:nvSpPr>
            <p:spPr bwMode="auto">
              <a:xfrm>
                <a:off x="3168" y="1702"/>
                <a:ext cx="578" cy="185"/>
              </a:xfrm>
              <a:custGeom>
                <a:avLst/>
                <a:gdLst/>
                <a:ahLst/>
                <a:cxnLst>
                  <a:cxn ang="0">
                    <a:pos x="0" y="921"/>
                  </a:cxn>
                  <a:cxn ang="0">
                    <a:pos x="66" y="600"/>
                  </a:cxn>
                  <a:cxn ang="0">
                    <a:pos x="194" y="0"/>
                  </a:cxn>
                  <a:cxn ang="0">
                    <a:pos x="304" y="600"/>
                  </a:cxn>
                  <a:cxn ang="0">
                    <a:pos x="388" y="909"/>
                  </a:cxn>
                </a:cxnLst>
                <a:rect l="0" t="0" r="r" b="b"/>
                <a:pathLst>
                  <a:path w="388" h="934">
                    <a:moveTo>
                      <a:pt x="0" y="921"/>
                    </a:moveTo>
                    <a:cubicBezTo>
                      <a:pt x="26" y="934"/>
                      <a:pt x="34" y="753"/>
                      <a:pt x="66" y="600"/>
                    </a:cubicBezTo>
                    <a:cubicBezTo>
                      <a:pt x="98" y="447"/>
                      <a:pt x="143" y="0"/>
                      <a:pt x="194" y="0"/>
                    </a:cubicBezTo>
                    <a:cubicBezTo>
                      <a:pt x="246" y="0"/>
                      <a:pt x="278" y="440"/>
                      <a:pt x="304" y="600"/>
                    </a:cubicBezTo>
                    <a:cubicBezTo>
                      <a:pt x="330" y="760"/>
                      <a:pt x="382" y="903"/>
                      <a:pt x="388" y="909"/>
                    </a:cubicBezTo>
                  </a:path>
                </a:pathLst>
              </a:custGeom>
              <a:noFill/>
              <a:ln w="41275" cap="flat">
                <a:solidFill>
                  <a:schemeClr val="accent1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86041" name="Freeform 25"/>
              <p:cNvSpPr/>
              <p:nvPr/>
            </p:nvSpPr>
            <p:spPr bwMode="auto">
              <a:xfrm>
                <a:off x="4759" y="1680"/>
                <a:ext cx="578" cy="185"/>
              </a:xfrm>
              <a:custGeom>
                <a:avLst/>
                <a:gdLst/>
                <a:ahLst/>
                <a:cxnLst>
                  <a:cxn ang="0">
                    <a:pos x="0" y="921"/>
                  </a:cxn>
                  <a:cxn ang="0">
                    <a:pos x="66" y="600"/>
                  </a:cxn>
                  <a:cxn ang="0">
                    <a:pos x="194" y="0"/>
                  </a:cxn>
                  <a:cxn ang="0">
                    <a:pos x="304" y="600"/>
                  </a:cxn>
                  <a:cxn ang="0">
                    <a:pos x="388" y="909"/>
                  </a:cxn>
                </a:cxnLst>
                <a:rect l="0" t="0" r="r" b="b"/>
                <a:pathLst>
                  <a:path w="388" h="934">
                    <a:moveTo>
                      <a:pt x="0" y="921"/>
                    </a:moveTo>
                    <a:cubicBezTo>
                      <a:pt x="26" y="934"/>
                      <a:pt x="34" y="753"/>
                      <a:pt x="66" y="600"/>
                    </a:cubicBezTo>
                    <a:cubicBezTo>
                      <a:pt x="98" y="447"/>
                      <a:pt x="143" y="0"/>
                      <a:pt x="194" y="0"/>
                    </a:cubicBezTo>
                    <a:cubicBezTo>
                      <a:pt x="246" y="0"/>
                      <a:pt x="278" y="440"/>
                      <a:pt x="304" y="600"/>
                    </a:cubicBezTo>
                    <a:cubicBezTo>
                      <a:pt x="330" y="760"/>
                      <a:pt x="382" y="903"/>
                      <a:pt x="388" y="909"/>
                    </a:cubicBezTo>
                  </a:path>
                </a:pathLst>
              </a:custGeom>
              <a:noFill/>
              <a:ln w="41275" cap="flat">
                <a:solidFill>
                  <a:schemeClr val="accent1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86042" name="Line 26"/>
            <p:cNvSpPr>
              <a:spLocks noChangeShapeType="1"/>
            </p:cNvSpPr>
            <p:nvPr/>
          </p:nvSpPr>
          <p:spPr bwMode="auto">
            <a:xfrm>
              <a:off x="1014" y="3516"/>
              <a:ext cx="3071" cy="3"/>
            </a:xfrm>
            <a:prstGeom prst="line">
              <a:avLst/>
            </a:prstGeom>
            <a:noFill/>
            <a:ln w="28575">
              <a:solidFill>
                <a:srgbClr val="FF9900"/>
              </a:solidFill>
              <a:round/>
              <a:tailEnd type="arrow" w="med" len="lg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9476" name="Text Box 27"/>
            <p:cNvSpPr txBox="1">
              <a:spLocks noChangeArrowheads="1"/>
            </p:cNvSpPr>
            <p:nvPr/>
          </p:nvSpPr>
          <p:spPr bwMode="auto">
            <a:xfrm>
              <a:off x="2473" y="2655"/>
              <a:ext cx="362" cy="274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 sz="2800">
                  <a:solidFill>
                    <a:srgbClr val="FF9900"/>
                  </a:solidFill>
                  <a:latin typeface="宋体" pitchFamily="2" charset="-122"/>
                  <a:ea typeface="宋体" pitchFamily="2" charset="-122"/>
                </a:rPr>
                <a:t>I</a:t>
              </a:r>
              <a:endParaRPr lang="en-US" altLang="zh-CN" sz="2800">
                <a:solidFill>
                  <a:srgbClr val="FF9900"/>
                </a:solidFill>
                <a:latin typeface="宋体" pitchFamily="2" charset="-122"/>
                <a:ea typeface="宋体" pitchFamily="2" charset="-122"/>
              </a:endParaRPr>
            </a:p>
          </p:txBody>
        </p:sp>
        <p:grpSp>
          <p:nvGrpSpPr>
            <p:cNvPr id="19477" name="Group 28"/>
            <p:cNvGrpSpPr/>
            <p:nvPr/>
          </p:nvGrpSpPr>
          <p:grpSpPr bwMode="auto">
            <a:xfrm>
              <a:off x="2745" y="3358"/>
              <a:ext cx="175" cy="186"/>
              <a:chOff x="2766" y="2895"/>
              <a:chExt cx="485" cy="556"/>
            </a:xfrm>
          </p:grpSpPr>
          <p:sp>
            <p:nvSpPr>
              <p:cNvPr id="86045" name="Freeform 29"/>
              <p:cNvSpPr/>
              <p:nvPr/>
            </p:nvSpPr>
            <p:spPr bwMode="auto">
              <a:xfrm>
                <a:off x="2907" y="2895"/>
                <a:ext cx="172" cy="489"/>
              </a:xfrm>
              <a:custGeom>
                <a:avLst/>
                <a:gdLst/>
                <a:ahLst/>
                <a:cxnLst>
                  <a:cxn ang="0">
                    <a:pos x="0" y="921"/>
                  </a:cxn>
                  <a:cxn ang="0">
                    <a:pos x="66" y="600"/>
                  </a:cxn>
                  <a:cxn ang="0">
                    <a:pos x="194" y="0"/>
                  </a:cxn>
                  <a:cxn ang="0">
                    <a:pos x="304" y="600"/>
                  </a:cxn>
                  <a:cxn ang="0">
                    <a:pos x="388" y="909"/>
                  </a:cxn>
                </a:cxnLst>
                <a:rect l="0" t="0" r="r" b="b"/>
                <a:pathLst>
                  <a:path w="388" h="934">
                    <a:moveTo>
                      <a:pt x="0" y="921"/>
                    </a:moveTo>
                    <a:cubicBezTo>
                      <a:pt x="26" y="934"/>
                      <a:pt x="34" y="753"/>
                      <a:pt x="66" y="600"/>
                    </a:cubicBezTo>
                    <a:cubicBezTo>
                      <a:pt x="98" y="447"/>
                      <a:pt x="143" y="0"/>
                      <a:pt x="194" y="0"/>
                    </a:cubicBezTo>
                    <a:cubicBezTo>
                      <a:pt x="246" y="0"/>
                      <a:pt x="278" y="440"/>
                      <a:pt x="304" y="600"/>
                    </a:cubicBezTo>
                    <a:cubicBezTo>
                      <a:pt x="330" y="760"/>
                      <a:pt x="382" y="903"/>
                      <a:pt x="388" y="909"/>
                    </a:cubicBezTo>
                  </a:path>
                </a:pathLst>
              </a:custGeom>
              <a:noFill/>
              <a:ln w="28575" cmpd="sng">
                <a:solidFill>
                  <a:srgbClr val="FF00FF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grpSp>
            <p:nvGrpSpPr>
              <p:cNvPr id="19536" name="Group 30"/>
              <p:cNvGrpSpPr/>
              <p:nvPr/>
            </p:nvGrpSpPr>
            <p:grpSpPr bwMode="auto">
              <a:xfrm>
                <a:off x="3085" y="3303"/>
                <a:ext cx="166" cy="138"/>
                <a:chOff x="3075" y="3414"/>
                <a:chExt cx="166" cy="138"/>
              </a:xfrm>
            </p:grpSpPr>
            <p:sp>
              <p:nvSpPr>
                <p:cNvPr id="86047" name="Freeform 31"/>
                <p:cNvSpPr/>
                <p:nvPr/>
              </p:nvSpPr>
              <p:spPr bwMode="auto">
                <a:xfrm>
                  <a:off x="3166" y="3440"/>
                  <a:ext cx="75" cy="95"/>
                </a:xfrm>
                <a:custGeom>
                  <a:avLst/>
                  <a:gdLst/>
                  <a:ahLst/>
                  <a:cxnLst>
                    <a:cxn ang="0">
                      <a:pos x="0" y="354"/>
                    </a:cxn>
                    <a:cxn ang="0">
                      <a:pos x="197" y="270"/>
                    </a:cxn>
                    <a:cxn ang="0">
                      <a:pos x="384" y="354"/>
                    </a:cxn>
                  </a:cxnLst>
                  <a:rect l="0" t="0" r="r" b="b"/>
                  <a:pathLst>
                    <a:path w="384" h="636">
                      <a:moveTo>
                        <a:pt x="0" y="354"/>
                      </a:moveTo>
                      <a:cubicBezTo>
                        <a:pt x="0" y="360"/>
                        <a:pt x="109" y="636"/>
                        <a:pt x="197" y="270"/>
                      </a:cubicBezTo>
                      <a:cubicBezTo>
                        <a:pt x="296" y="0"/>
                        <a:pt x="384" y="354"/>
                        <a:pt x="384" y="354"/>
                      </a:cubicBezTo>
                    </a:path>
                  </a:pathLst>
                </a:custGeom>
                <a:noFill/>
                <a:ln w="28575" cmpd="sng">
                  <a:solidFill>
                    <a:srgbClr val="FF00FF"/>
                  </a:solidFill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86048" name="Freeform 32"/>
                <p:cNvSpPr/>
                <p:nvPr/>
              </p:nvSpPr>
              <p:spPr bwMode="auto">
                <a:xfrm>
                  <a:off x="3075" y="3415"/>
                  <a:ext cx="86" cy="138"/>
                </a:xfrm>
                <a:custGeom>
                  <a:avLst/>
                  <a:gdLst/>
                  <a:ahLst/>
                  <a:cxnLst>
                    <a:cxn ang="0">
                      <a:pos x="0" y="138"/>
                    </a:cxn>
                    <a:cxn ang="0">
                      <a:pos x="100" y="112"/>
                    </a:cxn>
                    <a:cxn ang="0">
                      <a:pos x="183" y="147"/>
                    </a:cxn>
                  </a:cxnLst>
                  <a:rect l="0" t="0" r="r" b="b"/>
                  <a:pathLst>
                    <a:path w="183" h="264">
                      <a:moveTo>
                        <a:pt x="0" y="138"/>
                      </a:moveTo>
                      <a:cubicBezTo>
                        <a:pt x="0" y="140"/>
                        <a:pt x="61" y="264"/>
                        <a:pt x="100" y="112"/>
                      </a:cubicBezTo>
                      <a:cubicBezTo>
                        <a:pt x="144" y="0"/>
                        <a:pt x="183" y="147"/>
                        <a:pt x="183" y="147"/>
                      </a:cubicBezTo>
                    </a:path>
                  </a:pathLst>
                </a:custGeom>
                <a:noFill/>
                <a:ln w="28575" cmpd="sng">
                  <a:solidFill>
                    <a:srgbClr val="FF00FF"/>
                  </a:solidFill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sp>
            <p:nvSpPr>
              <p:cNvPr id="86049" name="Freeform 33"/>
              <p:cNvSpPr/>
              <p:nvPr/>
            </p:nvSpPr>
            <p:spPr bwMode="auto">
              <a:xfrm flipH="1">
                <a:off x="2766" y="3326"/>
                <a:ext cx="67" cy="105"/>
              </a:xfrm>
              <a:custGeom>
                <a:avLst/>
                <a:gdLst/>
                <a:ahLst/>
                <a:cxnLst>
                  <a:cxn ang="0">
                    <a:pos x="0" y="354"/>
                  </a:cxn>
                  <a:cxn ang="0">
                    <a:pos x="197" y="270"/>
                  </a:cxn>
                  <a:cxn ang="0">
                    <a:pos x="384" y="354"/>
                  </a:cxn>
                </a:cxnLst>
                <a:rect l="0" t="0" r="r" b="b"/>
                <a:pathLst>
                  <a:path w="384" h="636">
                    <a:moveTo>
                      <a:pt x="0" y="354"/>
                    </a:moveTo>
                    <a:cubicBezTo>
                      <a:pt x="0" y="360"/>
                      <a:pt x="109" y="636"/>
                      <a:pt x="197" y="270"/>
                    </a:cubicBezTo>
                    <a:cubicBezTo>
                      <a:pt x="296" y="0"/>
                      <a:pt x="384" y="354"/>
                      <a:pt x="384" y="354"/>
                    </a:cubicBezTo>
                  </a:path>
                </a:pathLst>
              </a:custGeom>
              <a:noFill/>
              <a:ln w="28575" cmpd="sng">
                <a:solidFill>
                  <a:srgbClr val="FF00FF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86050" name="Freeform 34"/>
              <p:cNvSpPr/>
              <p:nvPr/>
            </p:nvSpPr>
            <p:spPr bwMode="auto">
              <a:xfrm flipH="1">
                <a:off x="2838" y="3301"/>
                <a:ext cx="78" cy="150"/>
              </a:xfrm>
              <a:custGeom>
                <a:avLst/>
                <a:gdLst/>
                <a:ahLst/>
                <a:cxnLst>
                  <a:cxn ang="0">
                    <a:pos x="0" y="138"/>
                  </a:cxn>
                  <a:cxn ang="0">
                    <a:pos x="100" y="112"/>
                  </a:cxn>
                  <a:cxn ang="0">
                    <a:pos x="183" y="147"/>
                  </a:cxn>
                </a:cxnLst>
                <a:rect l="0" t="0" r="r" b="b"/>
                <a:pathLst>
                  <a:path w="183" h="264">
                    <a:moveTo>
                      <a:pt x="0" y="138"/>
                    </a:moveTo>
                    <a:cubicBezTo>
                      <a:pt x="0" y="140"/>
                      <a:pt x="61" y="264"/>
                      <a:pt x="100" y="112"/>
                    </a:cubicBezTo>
                    <a:cubicBezTo>
                      <a:pt x="144" y="0"/>
                      <a:pt x="183" y="147"/>
                      <a:pt x="183" y="147"/>
                    </a:cubicBezTo>
                  </a:path>
                </a:pathLst>
              </a:custGeom>
              <a:noFill/>
              <a:ln w="28575" cmpd="sng">
                <a:solidFill>
                  <a:srgbClr val="FF00FF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  <p:grpSp>
          <p:nvGrpSpPr>
            <p:cNvPr id="19478" name="Group 35"/>
            <p:cNvGrpSpPr/>
            <p:nvPr/>
          </p:nvGrpSpPr>
          <p:grpSpPr bwMode="auto">
            <a:xfrm>
              <a:off x="2313" y="3087"/>
              <a:ext cx="217" cy="480"/>
              <a:chOff x="2766" y="2895"/>
              <a:chExt cx="485" cy="556"/>
            </a:xfrm>
          </p:grpSpPr>
          <p:sp>
            <p:nvSpPr>
              <p:cNvPr id="86052" name="Freeform 36"/>
              <p:cNvSpPr/>
              <p:nvPr/>
            </p:nvSpPr>
            <p:spPr bwMode="auto">
              <a:xfrm>
                <a:off x="2907" y="2895"/>
                <a:ext cx="172" cy="489"/>
              </a:xfrm>
              <a:custGeom>
                <a:avLst/>
                <a:gdLst/>
                <a:ahLst/>
                <a:cxnLst>
                  <a:cxn ang="0">
                    <a:pos x="0" y="921"/>
                  </a:cxn>
                  <a:cxn ang="0">
                    <a:pos x="66" y="600"/>
                  </a:cxn>
                  <a:cxn ang="0">
                    <a:pos x="194" y="0"/>
                  </a:cxn>
                  <a:cxn ang="0">
                    <a:pos x="304" y="600"/>
                  </a:cxn>
                  <a:cxn ang="0">
                    <a:pos x="388" y="909"/>
                  </a:cxn>
                </a:cxnLst>
                <a:rect l="0" t="0" r="r" b="b"/>
                <a:pathLst>
                  <a:path w="388" h="934">
                    <a:moveTo>
                      <a:pt x="0" y="921"/>
                    </a:moveTo>
                    <a:cubicBezTo>
                      <a:pt x="26" y="934"/>
                      <a:pt x="34" y="753"/>
                      <a:pt x="66" y="600"/>
                    </a:cubicBezTo>
                    <a:cubicBezTo>
                      <a:pt x="98" y="447"/>
                      <a:pt x="143" y="0"/>
                      <a:pt x="194" y="0"/>
                    </a:cubicBezTo>
                    <a:cubicBezTo>
                      <a:pt x="246" y="0"/>
                      <a:pt x="278" y="440"/>
                      <a:pt x="304" y="600"/>
                    </a:cubicBezTo>
                    <a:cubicBezTo>
                      <a:pt x="330" y="760"/>
                      <a:pt x="382" y="903"/>
                      <a:pt x="388" y="909"/>
                    </a:cubicBezTo>
                  </a:path>
                </a:pathLst>
              </a:custGeom>
              <a:noFill/>
              <a:ln w="28575" cmpd="sng">
                <a:solidFill>
                  <a:srgbClr val="FF00FF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grpSp>
            <p:nvGrpSpPr>
              <p:cNvPr id="19530" name="Group 37"/>
              <p:cNvGrpSpPr/>
              <p:nvPr/>
            </p:nvGrpSpPr>
            <p:grpSpPr bwMode="auto">
              <a:xfrm>
                <a:off x="3085" y="3303"/>
                <a:ext cx="166" cy="138"/>
                <a:chOff x="3075" y="3414"/>
                <a:chExt cx="166" cy="138"/>
              </a:xfrm>
            </p:grpSpPr>
            <p:sp>
              <p:nvSpPr>
                <p:cNvPr id="86054" name="Freeform 38"/>
                <p:cNvSpPr/>
                <p:nvPr/>
              </p:nvSpPr>
              <p:spPr bwMode="auto">
                <a:xfrm>
                  <a:off x="3167" y="3439"/>
                  <a:ext cx="74" cy="95"/>
                </a:xfrm>
                <a:custGeom>
                  <a:avLst/>
                  <a:gdLst/>
                  <a:ahLst/>
                  <a:cxnLst>
                    <a:cxn ang="0">
                      <a:pos x="0" y="354"/>
                    </a:cxn>
                    <a:cxn ang="0">
                      <a:pos x="197" y="270"/>
                    </a:cxn>
                    <a:cxn ang="0">
                      <a:pos x="384" y="354"/>
                    </a:cxn>
                  </a:cxnLst>
                  <a:rect l="0" t="0" r="r" b="b"/>
                  <a:pathLst>
                    <a:path w="384" h="636">
                      <a:moveTo>
                        <a:pt x="0" y="354"/>
                      </a:moveTo>
                      <a:cubicBezTo>
                        <a:pt x="0" y="360"/>
                        <a:pt x="109" y="636"/>
                        <a:pt x="197" y="270"/>
                      </a:cubicBezTo>
                      <a:cubicBezTo>
                        <a:pt x="296" y="0"/>
                        <a:pt x="384" y="354"/>
                        <a:pt x="384" y="354"/>
                      </a:cubicBezTo>
                    </a:path>
                  </a:pathLst>
                </a:custGeom>
                <a:noFill/>
                <a:ln w="28575" cmpd="sng">
                  <a:solidFill>
                    <a:srgbClr val="FF00FF"/>
                  </a:solidFill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86055" name="Freeform 39"/>
                <p:cNvSpPr/>
                <p:nvPr/>
              </p:nvSpPr>
              <p:spPr bwMode="auto">
                <a:xfrm>
                  <a:off x="3076" y="3412"/>
                  <a:ext cx="87" cy="140"/>
                </a:xfrm>
                <a:custGeom>
                  <a:avLst/>
                  <a:gdLst/>
                  <a:ahLst/>
                  <a:cxnLst>
                    <a:cxn ang="0">
                      <a:pos x="0" y="138"/>
                    </a:cxn>
                    <a:cxn ang="0">
                      <a:pos x="100" y="112"/>
                    </a:cxn>
                    <a:cxn ang="0">
                      <a:pos x="183" y="147"/>
                    </a:cxn>
                  </a:cxnLst>
                  <a:rect l="0" t="0" r="r" b="b"/>
                  <a:pathLst>
                    <a:path w="183" h="264">
                      <a:moveTo>
                        <a:pt x="0" y="138"/>
                      </a:moveTo>
                      <a:cubicBezTo>
                        <a:pt x="0" y="140"/>
                        <a:pt x="61" y="264"/>
                        <a:pt x="100" y="112"/>
                      </a:cubicBezTo>
                      <a:cubicBezTo>
                        <a:pt x="144" y="0"/>
                        <a:pt x="183" y="147"/>
                        <a:pt x="183" y="147"/>
                      </a:cubicBezTo>
                    </a:path>
                  </a:pathLst>
                </a:custGeom>
                <a:noFill/>
                <a:ln w="28575" cmpd="sng">
                  <a:solidFill>
                    <a:srgbClr val="FF00FF"/>
                  </a:solidFill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sp>
            <p:nvSpPr>
              <p:cNvPr id="86056" name="Freeform 40"/>
              <p:cNvSpPr/>
              <p:nvPr/>
            </p:nvSpPr>
            <p:spPr bwMode="auto">
              <a:xfrm flipH="1">
                <a:off x="2766" y="3327"/>
                <a:ext cx="67" cy="104"/>
              </a:xfrm>
              <a:custGeom>
                <a:avLst/>
                <a:gdLst/>
                <a:ahLst/>
                <a:cxnLst>
                  <a:cxn ang="0">
                    <a:pos x="0" y="354"/>
                  </a:cxn>
                  <a:cxn ang="0">
                    <a:pos x="197" y="270"/>
                  </a:cxn>
                  <a:cxn ang="0">
                    <a:pos x="384" y="354"/>
                  </a:cxn>
                </a:cxnLst>
                <a:rect l="0" t="0" r="r" b="b"/>
                <a:pathLst>
                  <a:path w="384" h="636">
                    <a:moveTo>
                      <a:pt x="0" y="354"/>
                    </a:moveTo>
                    <a:cubicBezTo>
                      <a:pt x="0" y="360"/>
                      <a:pt x="109" y="636"/>
                      <a:pt x="197" y="270"/>
                    </a:cubicBezTo>
                    <a:cubicBezTo>
                      <a:pt x="296" y="0"/>
                      <a:pt x="384" y="354"/>
                      <a:pt x="384" y="354"/>
                    </a:cubicBezTo>
                  </a:path>
                </a:pathLst>
              </a:custGeom>
              <a:noFill/>
              <a:ln w="28575" cmpd="sng">
                <a:solidFill>
                  <a:srgbClr val="FF00FF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86057" name="Freeform 41"/>
              <p:cNvSpPr/>
              <p:nvPr/>
            </p:nvSpPr>
            <p:spPr bwMode="auto">
              <a:xfrm flipH="1">
                <a:off x="2838" y="3298"/>
                <a:ext cx="78" cy="151"/>
              </a:xfrm>
              <a:custGeom>
                <a:avLst/>
                <a:gdLst/>
                <a:ahLst/>
                <a:cxnLst>
                  <a:cxn ang="0">
                    <a:pos x="0" y="138"/>
                  </a:cxn>
                  <a:cxn ang="0">
                    <a:pos x="100" y="112"/>
                  </a:cxn>
                  <a:cxn ang="0">
                    <a:pos x="183" y="147"/>
                  </a:cxn>
                </a:cxnLst>
                <a:rect l="0" t="0" r="r" b="b"/>
                <a:pathLst>
                  <a:path w="183" h="264">
                    <a:moveTo>
                      <a:pt x="0" y="138"/>
                    </a:moveTo>
                    <a:cubicBezTo>
                      <a:pt x="0" y="140"/>
                      <a:pt x="61" y="264"/>
                      <a:pt x="100" y="112"/>
                    </a:cubicBezTo>
                    <a:cubicBezTo>
                      <a:pt x="144" y="0"/>
                      <a:pt x="183" y="147"/>
                      <a:pt x="183" y="147"/>
                    </a:cubicBezTo>
                  </a:path>
                </a:pathLst>
              </a:custGeom>
              <a:noFill/>
              <a:ln w="28575" cmpd="sng">
                <a:solidFill>
                  <a:srgbClr val="FF00FF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  <p:grpSp>
          <p:nvGrpSpPr>
            <p:cNvPr id="19479" name="Group 42"/>
            <p:cNvGrpSpPr/>
            <p:nvPr/>
          </p:nvGrpSpPr>
          <p:grpSpPr bwMode="auto">
            <a:xfrm>
              <a:off x="2517" y="3192"/>
              <a:ext cx="193" cy="373"/>
              <a:chOff x="2766" y="2895"/>
              <a:chExt cx="485" cy="556"/>
            </a:xfrm>
          </p:grpSpPr>
          <p:sp>
            <p:nvSpPr>
              <p:cNvPr id="86059" name="Freeform 43"/>
              <p:cNvSpPr/>
              <p:nvPr/>
            </p:nvSpPr>
            <p:spPr bwMode="auto">
              <a:xfrm>
                <a:off x="2907" y="2895"/>
                <a:ext cx="173" cy="488"/>
              </a:xfrm>
              <a:custGeom>
                <a:avLst/>
                <a:gdLst/>
                <a:ahLst/>
                <a:cxnLst>
                  <a:cxn ang="0">
                    <a:pos x="0" y="921"/>
                  </a:cxn>
                  <a:cxn ang="0">
                    <a:pos x="66" y="600"/>
                  </a:cxn>
                  <a:cxn ang="0">
                    <a:pos x="194" y="0"/>
                  </a:cxn>
                  <a:cxn ang="0">
                    <a:pos x="304" y="600"/>
                  </a:cxn>
                  <a:cxn ang="0">
                    <a:pos x="388" y="909"/>
                  </a:cxn>
                </a:cxnLst>
                <a:rect l="0" t="0" r="r" b="b"/>
                <a:pathLst>
                  <a:path w="388" h="934">
                    <a:moveTo>
                      <a:pt x="0" y="921"/>
                    </a:moveTo>
                    <a:cubicBezTo>
                      <a:pt x="26" y="934"/>
                      <a:pt x="34" y="753"/>
                      <a:pt x="66" y="600"/>
                    </a:cubicBezTo>
                    <a:cubicBezTo>
                      <a:pt x="98" y="447"/>
                      <a:pt x="143" y="0"/>
                      <a:pt x="194" y="0"/>
                    </a:cubicBezTo>
                    <a:cubicBezTo>
                      <a:pt x="246" y="0"/>
                      <a:pt x="278" y="440"/>
                      <a:pt x="304" y="600"/>
                    </a:cubicBezTo>
                    <a:cubicBezTo>
                      <a:pt x="330" y="760"/>
                      <a:pt x="382" y="903"/>
                      <a:pt x="388" y="909"/>
                    </a:cubicBezTo>
                  </a:path>
                </a:pathLst>
              </a:custGeom>
              <a:noFill/>
              <a:ln w="28575" cmpd="sng">
                <a:solidFill>
                  <a:srgbClr val="FF00FF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grpSp>
            <p:nvGrpSpPr>
              <p:cNvPr id="19524" name="Group 44"/>
              <p:cNvGrpSpPr/>
              <p:nvPr/>
            </p:nvGrpSpPr>
            <p:grpSpPr bwMode="auto">
              <a:xfrm>
                <a:off x="3085" y="3303"/>
                <a:ext cx="166" cy="138"/>
                <a:chOff x="3075" y="3414"/>
                <a:chExt cx="166" cy="138"/>
              </a:xfrm>
            </p:grpSpPr>
            <p:sp>
              <p:nvSpPr>
                <p:cNvPr id="86061" name="Freeform 45"/>
                <p:cNvSpPr/>
                <p:nvPr/>
              </p:nvSpPr>
              <p:spPr bwMode="auto">
                <a:xfrm>
                  <a:off x="3166" y="3441"/>
                  <a:ext cx="75" cy="94"/>
                </a:xfrm>
                <a:custGeom>
                  <a:avLst/>
                  <a:gdLst/>
                  <a:ahLst/>
                  <a:cxnLst>
                    <a:cxn ang="0">
                      <a:pos x="0" y="354"/>
                    </a:cxn>
                    <a:cxn ang="0">
                      <a:pos x="197" y="270"/>
                    </a:cxn>
                    <a:cxn ang="0">
                      <a:pos x="384" y="354"/>
                    </a:cxn>
                  </a:cxnLst>
                  <a:rect l="0" t="0" r="r" b="b"/>
                  <a:pathLst>
                    <a:path w="384" h="636">
                      <a:moveTo>
                        <a:pt x="0" y="354"/>
                      </a:moveTo>
                      <a:cubicBezTo>
                        <a:pt x="0" y="360"/>
                        <a:pt x="109" y="636"/>
                        <a:pt x="197" y="270"/>
                      </a:cubicBezTo>
                      <a:cubicBezTo>
                        <a:pt x="296" y="0"/>
                        <a:pt x="384" y="354"/>
                        <a:pt x="384" y="354"/>
                      </a:cubicBezTo>
                    </a:path>
                  </a:pathLst>
                </a:custGeom>
                <a:noFill/>
                <a:ln w="28575" cmpd="sng">
                  <a:solidFill>
                    <a:srgbClr val="FF00FF"/>
                  </a:solidFill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86062" name="Freeform 46"/>
                <p:cNvSpPr/>
                <p:nvPr/>
              </p:nvSpPr>
              <p:spPr bwMode="auto">
                <a:xfrm>
                  <a:off x="3075" y="3416"/>
                  <a:ext cx="88" cy="136"/>
                </a:xfrm>
                <a:custGeom>
                  <a:avLst/>
                  <a:gdLst/>
                  <a:ahLst/>
                  <a:cxnLst>
                    <a:cxn ang="0">
                      <a:pos x="0" y="138"/>
                    </a:cxn>
                    <a:cxn ang="0">
                      <a:pos x="100" y="112"/>
                    </a:cxn>
                    <a:cxn ang="0">
                      <a:pos x="183" y="147"/>
                    </a:cxn>
                  </a:cxnLst>
                  <a:rect l="0" t="0" r="r" b="b"/>
                  <a:pathLst>
                    <a:path w="183" h="264">
                      <a:moveTo>
                        <a:pt x="0" y="138"/>
                      </a:moveTo>
                      <a:cubicBezTo>
                        <a:pt x="0" y="140"/>
                        <a:pt x="61" y="264"/>
                        <a:pt x="100" y="112"/>
                      </a:cubicBezTo>
                      <a:cubicBezTo>
                        <a:pt x="144" y="0"/>
                        <a:pt x="183" y="147"/>
                        <a:pt x="183" y="147"/>
                      </a:cubicBezTo>
                    </a:path>
                  </a:pathLst>
                </a:custGeom>
                <a:noFill/>
                <a:ln w="28575" cmpd="sng">
                  <a:solidFill>
                    <a:srgbClr val="FF00FF"/>
                  </a:solidFill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sp>
            <p:nvSpPr>
              <p:cNvPr id="86063" name="Freeform 47"/>
              <p:cNvSpPr/>
              <p:nvPr/>
            </p:nvSpPr>
            <p:spPr bwMode="auto">
              <a:xfrm flipH="1">
                <a:off x="2766" y="3329"/>
                <a:ext cx="68" cy="104"/>
              </a:xfrm>
              <a:custGeom>
                <a:avLst/>
                <a:gdLst/>
                <a:ahLst/>
                <a:cxnLst>
                  <a:cxn ang="0">
                    <a:pos x="0" y="354"/>
                  </a:cxn>
                  <a:cxn ang="0">
                    <a:pos x="197" y="270"/>
                  </a:cxn>
                  <a:cxn ang="0">
                    <a:pos x="384" y="354"/>
                  </a:cxn>
                </a:cxnLst>
                <a:rect l="0" t="0" r="r" b="b"/>
                <a:pathLst>
                  <a:path w="384" h="636">
                    <a:moveTo>
                      <a:pt x="0" y="354"/>
                    </a:moveTo>
                    <a:cubicBezTo>
                      <a:pt x="0" y="360"/>
                      <a:pt x="109" y="636"/>
                      <a:pt x="197" y="270"/>
                    </a:cubicBezTo>
                    <a:cubicBezTo>
                      <a:pt x="296" y="0"/>
                      <a:pt x="384" y="354"/>
                      <a:pt x="384" y="354"/>
                    </a:cubicBezTo>
                  </a:path>
                </a:pathLst>
              </a:custGeom>
              <a:noFill/>
              <a:ln w="28575" cmpd="sng">
                <a:solidFill>
                  <a:srgbClr val="FF00FF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86064" name="Freeform 48"/>
              <p:cNvSpPr/>
              <p:nvPr/>
            </p:nvSpPr>
            <p:spPr bwMode="auto">
              <a:xfrm flipH="1">
                <a:off x="2836" y="3300"/>
                <a:ext cx="78" cy="151"/>
              </a:xfrm>
              <a:custGeom>
                <a:avLst/>
                <a:gdLst/>
                <a:ahLst/>
                <a:cxnLst>
                  <a:cxn ang="0">
                    <a:pos x="0" y="138"/>
                  </a:cxn>
                  <a:cxn ang="0">
                    <a:pos x="100" y="112"/>
                  </a:cxn>
                  <a:cxn ang="0">
                    <a:pos x="183" y="147"/>
                  </a:cxn>
                </a:cxnLst>
                <a:rect l="0" t="0" r="r" b="b"/>
                <a:pathLst>
                  <a:path w="183" h="264">
                    <a:moveTo>
                      <a:pt x="0" y="138"/>
                    </a:moveTo>
                    <a:cubicBezTo>
                      <a:pt x="0" y="140"/>
                      <a:pt x="61" y="264"/>
                      <a:pt x="100" y="112"/>
                    </a:cubicBezTo>
                    <a:cubicBezTo>
                      <a:pt x="144" y="0"/>
                      <a:pt x="183" y="147"/>
                      <a:pt x="183" y="147"/>
                    </a:cubicBezTo>
                  </a:path>
                </a:pathLst>
              </a:custGeom>
              <a:noFill/>
              <a:ln w="28575" cmpd="sng">
                <a:solidFill>
                  <a:srgbClr val="FF00FF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  <p:grpSp>
          <p:nvGrpSpPr>
            <p:cNvPr id="19480" name="Group 49"/>
            <p:cNvGrpSpPr/>
            <p:nvPr/>
          </p:nvGrpSpPr>
          <p:grpSpPr bwMode="auto">
            <a:xfrm>
              <a:off x="1874" y="3350"/>
              <a:ext cx="175" cy="186"/>
              <a:chOff x="2766" y="2895"/>
              <a:chExt cx="485" cy="556"/>
            </a:xfrm>
          </p:grpSpPr>
          <p:sp>
            <p:nvSpPr>
              <p:cNvPr id="86066" name="Freeform 50"/>
              <p:cNvSpPr/>
              <p:nvPr/>
            </p:nvSpPr>
            <p:spPr bwMode="auto">
              <a:xfrm>
                <a:off x="2907" y="2894"/>
                <a:ext cx="172" cy="489"/>
              </a:xfrm>
              <a:custGeom>
                <a:avLst/>
                <a:gdLst/>
                <a:ahLst/>
                <a:cxnLst>
                  <a:cxn ang="0">
                    <a:pos x="0" y="921"/>
                  </a:cxn>
                  <a:cxn ang="0">
                    <a:pos x="66" y="600"/>
                  </a:cxn>
                  <a:cxn ang="0">
                    <a:pos x="194" y="0"/>
                  </a:cxn>
                  <a:cxn ang="0">
                    <a:pos x="304" y="600"/>
                  </a:cxn>
                  <a:cxn ang="0">
                    <a:pos x="388" y="909"/>
                  </a:cxn>
                </a:cxnLst>
                <a:rect l="0" t="0" r="r" b="b"/>
                <a:pathLst>
                  <a:path w="388" h="934">
                    <a:moveTo>
                      <a:pt x="0" y="921"/>
                    </a:moveTo>
                    <a:cubicBezTo>
                      <a:pt x="26" y="934"/>
                      <a:pt x="34" y="753"/>
                      <a:pt x="66" y="600"/>
                    </a:cubicBezTo>
                    <a:cubicBezTo>
                      <a:pt x="98" y="447"/>
                      <a:pt x="143" y="0"/>
                      <a:pt x="194" y="0"/>
                    </a:cubicBezTo>
                    <a:cubicBezTo>
                      <a:pt x="246" y="0"/>
                      <a:pt x="278" y="440"/>
                      <a:pt x="304" y="600"/>
                    </a:cubicBezTo>
                    <a:cubicBezTo>
                      <a:pt x="330" y="760"/>
                      <a:pt x="382" y="903"/>
                      <a:pt x="388" y="909"/>
                    </a:cubicBezTo>
                  </a:path>
                </a:pathLst>
              </a:custGeom>
              <a:noFill/>
              <a:ln w="28575" cmpd="sng">
                <a:solidFill>
                  <a:srgbClr val="FF00FF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grpSp>
            <p:nvGrpSpPr>
              <p:cNvPr id="19518" name="Group 51"/>
              <p:cNvGrpSpPr/>
              <p:nvPr/>
            </p:nvGrpSpPr>
            <p:grpSpPr bwMode="auto">
              <a:xfrm>
                <a:off x="3085" y="3303"/>
                <a:ext cx="166" cy="138"/>
                <a:chOff x="3075" y="3414"/>
                <a:chExt cx="166" cy="138"/>
              </a:xfrm>
            </p:grpSpPr>
            <p:sp>
              <p:nvSpPr>
                <p:cNvPr id="86068" name="Freeform 52"/>
                <p:cNvSpPr/>
                <p:nvPr/>
              </p:nvSpPr>
              <p:spPr bwMode="auto">
                <a:xfrm>
                  <a:off x="3166" y="3439"/>
                  <a:ext cx="75" cy="95"/>
                </a:xfrm>
                <a:custGeom>
                  <a:avLst/>
                  <a:gdLst/>
                  <a:ahLst/>
                  <a:cxnLst>
                    <a:cxn ang="0">
                      <a:pos x="0" y="354"/>
                    </a:cxn>
                    <a:cxn ang="0">
                      <a:pos x="197" y="270"/>
                    </a:cxn>
                    <a:cxn ang="0">
                      <a:pos x="384" y="354"/>
                    </a:cxn>
                  </a:cxnLst>
                  <a:rect l="0" t="0" r="r" b="b"/>
                  <a:pathLst>
                    <a:path w="384" h="636">
                      <a:moveTo>
                        <a:pt x="0" y="354"/>
                      </a:moveTo>
                      <a:cubicBezTo>
                        <a:pt x="0" y="360"/>
                        <a:pt x="109" y="636"/>
                        <a:pt x="197" y="270"/>
                      </a:cubicBezTo>
                      <a:cubicBezTo>
                        <a:pt x="296" y="0"/>
                        <a:pt x="384" y="354"/>
                        <a:pt x="384" y="354"/>
                      </a:cubicBezTo>
                    </a:path>
                  </a:pathLst>
                </a:custGeom>
                <a:noFill/>
                <a:ln w="28575" cmpd="sng">
                  <a:solidFill>
                    <a:srgbClr val="FF00FF"/>
                  </a:solidFill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86069" name="Freeform 53"/>
                <p:cNvSpPr/>
                <p:nvPr/>
              </p:nvSpPr>
              <p:spPr bwMode="auto">
                <a:xfrm>
                  <a:off x="3075" y="3414"/>
                  <a:ext cx="86" cy="138"/>
                </a:xfrm>
                <a:custGeom>
                  <a:avLst/>
                  <a:gdLst/>
                  <a:ahLst/>
                  <a:cxnLst>
                    <a:cxn ang="0">
                      <a:pos x="0" y="138"/>
                    </a:cxn>
                    <a:cxn ang="0">
                      <a:pos x="100" y="112"/>
                    </a:cxn>
                    <a:cxn ang="0">
                      <a:pos x="183" y="147"/>
                    </a:cxn>
                  </a:cxnLst>
                  <a:rect l="0" t="0" r="r" b="b"/>
                  <a:pathLst>
                    <a:path w="183" h="264">
                      <a:moveTo>
                        <a:pt x="0" y="138"/>
                      </a:moveTo>
                      <a:cubicBezTo>
                        <a:pt x="0" y="140"/>
                        <a:pt x="61" y="264"/>
                        <a:pt x="100" y="112"/>
                      </a:cubicBezTo>
                      <a:cubicBezTo>
                        <a:pt x="144" y="0"/>
                        <a:pt x="183" y="147"/>
                        <a:pt x="183" y="147"/>
                      </a:cubicBezTo>
                    </a:path>
                  </a:pathLst>
                </a:custGeom>
                <a:noFill/>
                <a:ln w="28575" cmpd="sng">
                  <a:solidFill>
                    <a:srgbClr val="FF00FF"/>
                  </a:solidFill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sp>
            <p:nvSpPr>
              <p:cNvPr id="86070" name="Freeform 54"/>
              <p:cNvSpPr/>
              <p:nvPr/>
            </p:nvSpPr>
            <p:spPr bwMode="auto">
              <a:xfrm flipH="1">
                <a:off x="2766" y="3325"/>
                <a:ext cx="67" cy="105"/>
              </a:xfrm>
              <a:custGeom>
                <a:avLst/>
                <a:gdLst/>
                <a:ahLst/>
                <a:cxnLst>
                  <a:cxn ang="0">
                    <a:pos x="0" y="354"/>
                  </a:cxn>
                  <a:cxn ang="0">
                    <a:pos x="197" y="270"/>
                  </a:cxn>
                  <a:cxn ang="0">
                    <a:pos x="384" y="354"/>
                  </a:cxn>
                </a:cxnLst>
                <a:rect l="0" t="0" r="r" b="b"/>
                <a:pathLst>
                  <a:path w="384" h="636">
                    <a:moveTo>
                      <a:pt x="0" y="354"/>
                    </a:moveTo>
                    <a:cubicBezTo>
                      <a:pt x="0" y="360"/>
                      <a:pt x="109" y="636"/>
                      <a:pt x="197" y="270"/>
                    </a:cubicBezTo>
                    <a:cubicBezTo>
                      <a:pt x="296" y="0"/>
                      <a:pt x="384" y="354"/>
                      <a:pt x="384" y="354"/>
                    </a:cubicBezTo>
                  </a:path>
                </a:pathLst>
              </a:custGeom>
              <a:noFill/>
              <a:ln w="28575" cmpd="sng">
                <a:solidFill>
                  <a:srgbClr val="FF00FF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86071" name="Freeform 55"/>
              <p:cNvSpPr/>
              <p:nvPr/>
            </p:nvSpPr>
            <p:spPr bwMode="auto">
              <a:xfrm flipH="1">
                <a:off x="2838" y="3300"/>
                <a:ext cx="78" cy="150"/>
              </a:xfrm>
              <a:custGeom>
                <a:avLst/>
                <a:gdLst/>
                <a:ahLst/>
                <a:cxnLst>
                  <a:cxn ang="0">
                    <a:pos x="0" y="138"/>
                  </a:cxn>
                  <a:cxn ang="0">
                    <a:pos x="100" y="112"/>
                  </a:cxn>
                  <a:cxn ang="0">
                    <a:pos x="183" y="147"/>
                  </a:cxn>
                </a:cxnLst>
                <a:rect l="0" t="0" r="r" b="b"/>
                <a:pathLst>
                  <a:path w="183" h="264">
                    <a:moveTo>
                      <a:pt x="0" y="138"/>
                    </a:moveTo>
                    <a:cubicBezTo>
                      <a:pt x="0" y="140"/>
                      <a:pt x="61" y="264"/>
                      <a:pt x="100" y="112"/>
                    </a:cubicBezTo>
                    <a:cubicBezTo>
                      <a:pt x="144" y="0"/>
                      <a:pt x="183" y="147"/>
                      <a:pt x="183" y="147"/>
                    </a:cubicBezTo>
                  </a:path>
                </a:pathLst>
              </a:custGeom>
              <a:noFill/>
              <a:ln w="28575" cmpd="sng">
                <a:solidFill>
                  <a:srgbClr val="FF00FF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  <p:grpSp>
          <p:nvGrpSpPr>
            <p:cNvPr id="19481" name="Group 56"/>
            <p:cNvGrpSpPr/>
            <p:nvPr/>
          </p:nvGrpSpPr>
          <p:grpSpPr bwMode="auto">
            <a:xfrm>
              <a:off x="2088" y="3192"/>
              <a:ext cx="193" cy="373"/>
              <a:chOff x="2766" y="2895"/>
              <a:chExt cx="485" cy="556"/>
            </a:xfrm>
          </p:grpSpPr>
          <p:sp>
            <p:nvSpPr>
              <p:cNvPr id="86073" name="Freeform 57"/>
              <p:cNvSpPr/>
              <p:nvPr/>
            </p:nvSpPr>
            <p:spPr bwMode="auto">
              <a:xfrm>
                <a:off x="2907" y="2895"/>
                <a:ext cx="173" cy="488"/>
              </a:xfrm>
              <a:custGeom>
                <a:avLst/>
                <a:gdLst/>
                <a:ahLst/>
                <a:cxnLst>
                  <a:cxn ang="0">
                    <a:pos x="0" y="921"/>
                  </a:cxn>
                  <a:cxn ang="0">
                    <a:pos x="66" y="600"/>
                  </a:cxn>
                  <a:cxn ang="0">
                    <a:pos x="194" y="0"/>
                  </a:cxn>
                  <a:cxn ang="0">
                    <a:pos x="304" y="600"/>
                  </a:cxn>
                  <a:cxn ang="0">
                    <a:pos x="388" y="909"/>
                  </a:cxn>
                </a:cxnLst>
                <a:rect l="0" t="0" r="r" b="b"/>
                <a:pathLst>
                  <a:path w="388" h="934">
                    <a:moveTo>
                      <a:pt x="0" y="921"/>
                    </a:moveTo>
                    <a:cubicBezTo>
                      <a:pt x="26" y="934"/>
                      <a:pt x="34" y="753"/>
                      <a:pt x="66" y="600"/>
                    </a:cubicBezTo>
                    <a:cubicBezTo>
                      <a:pt x="98" y="447"/>
                      <a:pt x="143" y="0"/>
                      <a:pt x="194" y="0"/>
                    </a:cubicBezTo>
                    <a:cubicBezTo>
                      <a:pt x="246" y="0"/>
                      <a:pt x="278" y="440"/>
                      <a:pt x="304" y="600"/>
                    </a:cubicBezTo>
                    <a:cubicBezTo>
                      <a:pt x="330" y="760"/>
                      <a:pt x="382" y="903"/>
                      <a:pt x="388" y="909"/>
                    </a:cubicBezTo>
                  </a:path>
                </a:pathLst>
              </a:custGeom>
              <a:noFill/>
              <a:ln w="28575" cmpd="sng">
                <a:solidFill>
                  <a:srgbClr val="FF00FF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grpSp>
            <p:nvGrpSpPr>
              <p:cNvPr id="19512" name="Group 58"/>
              <p:cNvGrpSpPr/>
              <p:nvPr/>
            </p:nvGrpSpPr>
            <p:grpSpPr bwMode="auto">
              <a:xfrm>
                <a:off x="3085" y="3303"/>
                <a:ext cx="166" cy="138"/>
                <a:chOff x="3075" y="3414"/>
                <a:chExt cx="166" cy="138"/>
              </a:xfrm>
            </p:grpSpPr>
            <p:sp>
              <p:nvSpPr>
                <p:cNvPr id="86075" name="Freeform 59"/>
                <p:cNvSpPr/>
                <p:nvPr/>
              </p:nvSpPr>
              <p:spPr bwMode="auto">
                <a:xfrm>
                  <a:off x="3166" y="3441"/>
                  <a:ext cx="75" cy="94"/>
                </a:xfrm>
                <a:custGeom>
                  <a:avLst/>
                  <a:gdLst/>
                  <a:ahLst/>
                  <a:cxnLst>
                    <a:cxn ang="0">
                      <a:pos x="0" y="354"/>
                    </a:cxn>
                    <a:cxn ang="0">
                      <a:pos x="197" y="270"/>
                    </a:cxn>
                    <a:cxn ang="0">
                      <a:pos x="384" y="354"/>
                    </a:cxn>
                  </a:cxnLst>
                  <a:rect l="0" t="0" r="r" b="b"/>
                  <a:pathLst>
                    <a:path w="384" h="636">
                      <a:moveTo>
                        <a:pt x="0" y="354"/>
                      </a:moveTo>
                      <a:cubicBezTo>
                        <a:pt x="0" y="360"/>
                        <a:pt x="109" y="636"/>
                        <a:pt x="197" y="270"/>
                      </a:cubicBezTo>
                      <a:cubicBezTo>
                        <a:pt x="296" y="0"/>
                        <a:pt x="384" y="354"/>
                        <a:pt x="384" y="354"/>
                      </a:cubicBezTo>
                    </a:path>
                  </a:pathLst>
                </a:custGeom>
                <a:noFill/>
                <a:ln w="28575" cmpd="sng">
                  <a:solidFill>
                    <a:srgbClr val="FF00FF"/>
                  </a:solidFill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86076" name="Freeform 60"/>
                <p:cNvSpPr/>
                <p:nvPr/>
              </p:nvSpPr>
              <p:spPr bwMode="auto">
                <a:xfrm>
                  <a:off x="3075" y="3416"/>
                  <a:ext cx="88" cy="136"/>
                </a:xfrm>
                <a:custGeom>
                  <a:avLst/>
                  <a:gdLst/>
                  <a:ahLst/>
                  <a:cxnLst>
                    <a:cxn ang="0">
                      <a:pos x="0" y="138"/>
                    </a:cxn>
                    <a:cxn ang="0">
                      <a:pos x="100" y="112"/>
                    </a:cxn>
                    <a:cxn ang="0">
                      <a:pos x="183" y="147"/>
                    </a:cxn>
                  </a:cxnLst>
                  <a:rect l="0" t="0" r="r" b="b"/>
                  <a:pathLst>
                    <a:path w="183" h="264">
                      <a:moveTo>
                        <a:pt x="0" y="138"/>
                      </a:moveTo>
                      <a:cubicBezTo>
                        <a:pt x="0" y="140"/>
                        <a:pt x="61" y="264"/>
                        <a:pt x="100" y="112"/>
                      </a:cubicBezTo>
                      <a:cubicBezTo>
                        <a:pt x="144" y="0"/>
                        <a:pt x="183" y="147"/>
                        <a:pt x="183" y="147"/>
                      </a:cubicBezTo>
                    </a:path>
                  </a:pathLst>
                </a:custGeom>
                <a:noFill/>
                <a:ln w="28575" cmpd="sng">
                  <a:solidFill>
                    <a:srgbClr val="FF00FF"/>
                  </a:solidFill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sp>
            <p:nvSpPr>
              <p:cNvPr id="86077" name="Freeform 61"/>
              <p:cNvSpPr/>
              <p:nvPr/>
            </p:nvSpPr>
            <p:spPr bwMode="auto">
              <a:xfrm flipH="1">
                <a:off x="2766" y="3329"/>
                <a:ext cx="68" cy="104"/>
              </a:xfrm>
              <a:custGeom>
                <a:avLst/>
                <a:gdLst/>
                <a:ahLst/>
                <a:cxnLst>
                  <a:cxn ang="0">
                    <a:pos x="0" y="354"/>
                  </a:cxn>
                  <a:cxn ang="0">
                    <a:pos x="197" y="270"/>
                  </a:cxn>
                  <a:cxn ang="0">
                    <a:pos x="384" y="354"/>
                  </a:cxn>
                </a:cxnLst>
                <a:rect l="0" t="0" r="r" b="b"/>
                <a:pathLst>
                  <a:path w="384" h="636">
                    <a:moveTo>
                      <a:pt x="0" y="354"/>
                    </a:moveTo>
                    <a:cubicBezTo>
                      <a:pt x="0" y="360"/>
                      <a:pt x="109" y="636"/>
                      <a:pt x="197" y="270"/>
                    </a:cubicBezTo>
                    <a:cubicBezTo>
                      <a:pt x="296" y="0"/>
                      <a:pt x="384" y="354"/>
                      <a:pt x="384" y="354"/>
                    </a:cubicBezTo>
                  </a:path>
                </a:pathLst>
              </a:custGeom>
              <a:noFill/>
              <a:ln w="28575" cmpd="sng">
                <a:solidFill>
                  <a:srgbClr val="FF00FF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86078" name="Freeform 62"/>
              <p:cNvSpPr/>
              <p:nvPr/>
            </p:nvSpPr>
            <p:spPr bwMode="auto">
              <a:xfrm flipH="1">
                <a:off x="2836" y="3300"/>
                <a:ext cx="78" cy="151"/>
              </a:xfrm>
              <a:custGeom>
                <a:avLst/>
                <a:gdLst/>
                <a:ahLst/>
                <a:cxnLst>
                  <a:cxn ang="0">
                    <a:pos x="0" y="138"/>
                  </a:cxn>
                  <a:cxn ang="0">
                    <a:pos x="100" y="112"/>
                  </a:cxn>
                  <a:cxn ang="0">
                    <a:pos x="183" y="147"/>
                  </a:cxn>
                </a:cxnLst>
                <a:rect l="0" t="0" r="r" b="b"/>
                <a:pathLst>
                  <a:path w="183" h="264">
                    <a:moveTo>
                      <a:pt x="0" y="138"/>
                    </a:moveTo>
                    <a:cubicBezTo>
                      <a:pt x="0" y="140"/>
                      <a:pt x="61" y="264"/>
                      <a:pt x="100" y="112"/>
                    </a:cubicBezTo>
                    <a:cubicBezTo>
                      <a:pt x="144" y="0"/>
                      <a:pt x="183" y="147"/>
                      <a:pt x="183" y="147"/>
                    </a:cubicBezTo>
                  </a:path>
                </a:pathLst>
              </a:custGeom>
              <a:noFill/>
              <a:ln w="28575" cmpd="sng">
                <a:solidFill>
                  <a:srgbClr val="FF00FF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  <p:grpSp>
          <p:nvGrpSpPr>
            <p:cNvPr id="19482" name="Group 63"/>
            <p:cNvGrpSpPr/>
            <p:nvPr/>
          </p:nvGrpSpPr>
          <p:grpSpPr bwMode="auto">
            <a:xfrm>
              <a:off x="3401" y="3380"/>
              <a:ext cx="176" cy="146"/>
              <a:chOff x="2766" y="2895"/>
              <a:chExt cx="485" cy="556"/>
            </a:xfrm>
          </p:grpSpPr>
          <p:sp>
            <p:nvSpPr>
              <p:cNvPr id="86080" name="Freeform 64"/>
              <p:cNvSpPr/>
              <p:nvPr/>
            </p:nvSpPr>
            <p:spPr bwMode="auto">
              <a:xfrm>
                <a:off x="2907" y="2895"/>
                <a:ext cx="174" cy="488"/>
              </a:xfrm>
              <a:custGeom>
                <a:avLst/>
                <a:gdLst/>
                <a:ahLst/>
                <a:cxnLst>
                  <a:cxn ang="0">
                    <a:pos x="0" y="921"/>
                  </a:cxn>
                  <a:cxn ang="0">
                    <a:pos x="66" y="600"/>
                  </a:cxn>
                  <a:cxn ang="0">
                    <a:pos x="194" y="0"/>
                  </a:cxn>
                  <a:cxn ang="0">
                    <a:pos x="304" y="600"/>
                  </a:cxn>
                  <a:cxn ang="0">
                    <a:pos x="388" y="909"/>
                  </a:cxn>
                </a:cxnLst>
                <a:rect l="0" t="0" r="r" b="b"/>
                <a:pathLst>
                  <a:path w="388" h="934">
                    <a:moveTo>
                      <a:pt x="0" y="921"/>
                    </a:moveTo>
                    <a:cubicBezTo>
                      <a:pt x="26" y="934"/>
                      <a:pt x="34" y="753"/>
                      <a:pt x="66" y="600"/>
                    </a:cubicBezTo>
                    <a:cubicBezTo>
                      <a:pt x="98" y="447"/>
                      <a:pt x="143" y="0"/>
                      <a:pt x="194" y="0"/>
                    </a:cubicBezTo>
                    <a:cubicBezTo>
                      <a:pt x="246" y="0"/>
                      <a:pt x="278" y="440"/>
                      <a:pt x="304" y="600"/>
                    </a:cubicBezTo>
                    <a:cubicBezTo>
                      <a:pt x="330" y="760"/>
                      <a:pt x="382" y="903"/>
                      <a:pt x="388" y="909"/>
                    </a:cubicBezTo>
                  </a:path>
                </a:pathLst>
              </a:custGeom>
              <a:noFill/>
              <a:ln w="28575" cmpd="sng">
                <a:solidFill>
                  <a:srgbClr val="FF00FF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grpSp>
            <p:nvGrpSpPr>
              <p:cNvPr id="19506" name="Group 65"/>
              <p:cNvGrpSpPr/>
              <p:nvPr/>
            </p:nvGrpSpPr>
            <p:grpSpPr bwMode="auto">
              <a:xfrm>
                <a:off x="3085" y="3303"/>
                <a:ext cx="166" cy="138"/>
                <a:chOff x="3075" y="3414"/>
                <a:chExt cx="166" cy="138"/>
              </a:xfrm>
            </p:grpSpPr>
            <p:sp>
              <p:nvSpPr>
                <p:cNvPr id="86082" name="Freeform 66"/>
                <p:cNvSpPr/>
                <p:nvPr/>
              </p:nvSpPr>
              <p:spPr bwMode="auto">
                <a:xfrm>
                  <a:off x="3167" y="3440"/>
                  <a:ext cx="74" cy="93"/>
                </a:xfrm>
                <a:custGeom>
                  <a:avLst/>
                  <a:gdLst/>
                  <a:ahLst/>
                  <a:cxnLst>
                    <a:cxn ang="0">
                      <a:pos x="0" y="354"/>
                    </a:cxn>
                    <a:cxn ang="0">
                      <a:pos x="197" y="270"/>
                    </a:cxn>
                    <a:cxn ang="0">
                      <a:pos x="384" y="354"/>
                    </a:cxn>
                  </a:cxnLst>
                  <a:rect l="0" t="0" r="r" b="b"/>
                  <a:pathLst>
                    <a:path w="384" h="636">
                      <a:moveTo>
                        <a:pt x="0" y="354"/>
                      </a:moveTo>
                      <a:cubicBezTo>
                        <a:pt x="0" y="360"/>
                        <a:pt x="109" y="636"/>
                        <a:pt x="197" y="270"/>
                      </a:cubicBezTo>
                      <a:cubicBezTo>
                        <a:pt x="296" y="0"/>
                        <a:pt x="384" y="354"/>
                        <a:pt x="384" y="354"/>
                      </a:cubicBezTo>
                    </a:path>
                  </a:pathLst>
                </a:custGeom>
                <a:noFill/>
                <a:ln w="28575" cmpd="sng">
                  <a:solidFill>
                    <a:srgbClr val="FF00FF"/>
                  </a:solidFill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86083" name="Freeform 67"/>
                <p:cNvSpPr/>
                <p:nvPr/>
              </p:nvSpPr>
              <p:spPr bwMode="auto">
                <a:xfrm>
                  <a:off x="3076" y="3414"/>
                  <a:ext cx="85" cy="137"/>
                </a:xfrm>
                <a:custGeom>
                  <a:avLst/>
                  <a:gdLst/>
                  <a:ahLst/>
                  <a:cxnLst>
                    <a:cxn ang="0">
                      <a:pos x="0" y="138"/>
                    </a:cxn>
                    <a:cxn ang="0">
                      <a:pos x="100" y="112"/>
                    </a:cxn>
                    <a:cxn ang="0">
                      <a:pos x="183" y="147"/>
                    </a:cxn>
                  </a:cxnLst>
                  <a:rect l="0" t="0" r="r" b="b"/>
                  <a:pathLst>
                    <a:path w="183" h="264">
                      <a:moveTo>
                        <a:pt x="0" y="138"/>
                      </a:moveTo>
                      <a:cubicBezTo>
                        <a:pt x="0" y="140"/>
                        <a:pt x="61" y="264"/>
                        <a:pt x="100" y="112"/>
                      </a:cubicBezTo>
                      <a:cubicBezTo>
                        <a:pt x="144" y="0"/>
                        <a:pt x="183" y="147"/>
                        <a:pt x="183" y="147"/>
                      </a:cubicBezTo>
                    </a:path>
                  </a:pathLst>
                </a:custGeom>
                <a:noFill/>
                <a:ln w="28575" cmpd="sng">
                  <a:solidFill>
                    <a:srgbClr val="FF00FF"/>
                  </a:solidFill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sp>
            <p:nvSpPr>
              <p:cNvPr id="86084" name="Freeform 68"/>
              <p:cNvSpPr/>
              <p:nvPr/>
            </p:nvSpPr>
            <p:spPr bwMode="auto">
              <a:xfrm flipH="1">
                <a:off x="2766" y="3326"/>
                <a:ext cx="66" cy="105"/>
              </a:xfrm>
              <a:custGeom>
                <a:avLst/>
                <a:gdLst/>
                <a:ahLst/>
                <a:cxnLst>
                  <a:cxn ang="0">
                    <a:pos x="0" y="354"/>
                  </a:cxn>
                  <a:cxn ang="0">
                    <a:pos x="197" y="270"/>
                  </a:cxn>
                  <a:cxn ang="0">
                    <a:pos x="384" y="354"/>
                  </a:cxn>
                </a:cxnLst>
                <a:rect l="0" t="0" r="r" b="b"/>
                <a:pathLst>
                  <a:path w="384" h="636">
                    <a:moveTo>
                      <a:pt x="0" y="354"/>
                    </a:moveTo>
                    <a:cubicBezTo>
                      <a:pt x="0" y="360"/>
                      <a:pt x="109" y="636"/>
                      <a:pt x="197" y="270"/>
                    </a:cubicBezTo>
                    <a:cubicBezTo>
                      <a:pt x="296" y="0"/>
                      <a:pt x="384" y="354"/>
                      <a:pt x="384" y="354"/>
                    </a:cubicBezTo>
                  </a:path>
                </a:pathLst>
              </a:custGeom>
              <a:noFill/>
              <a:ln w="28575" cmpd="sng">
                <a:solidFill>
                  <a:srgbClr val="FF00FF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86085" name="Freeform 69"/>
              <p:cNvSpPr/>
              <p:nvPr/>
            </p:nvSpPr>
            <p:spPr bwMode="auto">
              <a:xfrm flipH="1">
                <a:off x="2838" y="3300"/>
                <a:ext cx="77" cy="150"/>
              </a:xfrm>
              <a:custGeom>
                <a:avLst/>
                <a:gdLst/>
                <a:ahLst/>
                <a:cxnLst>
                  <a:cxn ang="0">
                    <a:pos x="0" y="138"/>
                  </a:cxn>
                  <a:cxn ang="0">
                    <a:pos x="100" y="112"/>
                  </a:cxn>
                  <a:cxn ang="0">
                    <a:pos x="183" y="147"/>
                  </a:cxn>
                </a:cxnLst>
                <a:rect l="0" t="0" r="r" b="b"/>
                <a:pathLst>
                  <a:path w="183" h="264">
                    <a:moveTo>
                      <a:pt x="0" y="138"/>
                    </a:moveTo>
                    <a:cubicBezTo>
                      <a:pt x="0" y="140"/>
                      <a:pt x="61" y="264"/>
                      <a:pt x="100" y="112"/>
                    </a:cubicBezTo>
                    <a:cubicBezTo>
                      <a:pt x="144" y="0"/>
                      <a:pt x="183" y="147"/>
                      <a:pt x="183" y="147"/>
                    </a:cubicBezTo>
                  </a:path>
                </a:pathLst>
              </a:custGeom>
              <a:noFill/>
              <a:ln w="28575" cmpd="sng">
                <a:solidFill>
                  <a:srgbClr val="FF00FF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  <p:grpSp>
          <p:nvGrpSpPr>
            <p:cNvPr id="19483" name="Group 70"/>
            <p:cNvGrpSpPr/>
            <p:nvPr/>
          </p:nvGrpSpPr>
          <p:grpSpPr bwMode="auto">
            <a:xfrm>
              <a:off x="3162" y="3388"/>
              <a:ext cx="175" cy="145"/>
              <a:chOff x="2766" y="2895"/>
              <a:chExt cx="485" cy="556"/>
            </a:xfrm>
          </p:grpSpPr>
          <p:sp>
            <p:nvSpPr>
              <p:cNvPr id="86087" name="Freeform 71"/>
              <p:cNvSpPr/>
              <p:nvPr/>
            </p:nvSpPr>
            <p:spPr bwMode="auto">
              <a:xfrm>
                <a:off x="2907" y="2896"/>
                <a:ext cx="172" cy="488"/>
              </a:xfrm>
              <a:custGeom>
                <a:avLst/>
                <a:gdLst/>
                <a:ahLst/>
                <a:cxnLst>
                  <a:cxn ang="0">
                    <a:pos x="0" y="921"/>
                  </a:cxn>
                  <a:cxn ang="0">
                    <a:pos x="66" y="600"/>
                  </a:cxn>
                  <a:cxn ang="0">
                    <a:pos x="194" y="0"/>
                  </a:cxn>
                  <a:cxn ang="0">
                    <a:pos x="304" y="600"/>
                  </a:cxn>
                  <a:cxn ang="0">
                    <a:pos x="388" y="909"/>
                  </a:cxn>
                </a:cxnLst>
                <a:rect l="0" t="0" r="r" b="b"/>
                <a:pathLst>
                  <a:path w="388" h="934">
                    <a:moveTo>
                      <a:pt x="0" y="921"/>
                    </a:moveTo>
                    <a:cubicBezTo>
                      <a:pt x="26" y="934"/>
                      <a:pt x="34" y="753"/>
                      <a:pt x="66" y="600"/>
                    </a:cubicBezTo>
                    <a:cubicBezTo>
                      <a:pt x="98" y="447"/>
                      <a:pt x="143" y="0"/>
                      <a:pt x="194" y="0"/>
                    </a:cubicBezTo>
                    <a:cubicBezTo>
                      <a:pt x="246" y="0"/>
                      <a:pt x="278" y="440"/>
                      <a:pt x="304" y="600"/>
                    </a:cubicBezTo>
                    <a:cubicBezTo>
                      <a:pt x="330" y="760"/>
                      <a:pt x="382" y="903"/>
                      <a:pt x="388" y="909"/>
                    </a:cubicBezTo>
                  </a:path>
                </a:pathLst>
              </a:custGeom>
              <a:noFill/>
              <a:ln w="28575" cmpd="sng">
                <a:solidFill>
                  <a:srgbClr val="FF00FF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grpSp>
            <p:nvGrpSpPr>
              <p:cNvPr id="19500" name="Group 72"/>
              <p:cNvGrpSpPr/>
              <p:nvPr/>
            </p:nvGrpSpPr>
            <p:grpSpPr bwMode="auto">
              <a:xfrm>
                <a:off x="3085" y="3303"/>
                <a:ext cx="166" cy="138"/>
                <a:chOff x="3075" y="3414"/>
                <a:chExt cx="166" cy="138"/>
              </a:xfrm>
            </p:grpSpPr>
            <p:sp>
              <p:nvSpPr>
                <p:cNvPr id="86089" name="Freeform 73"/>
                <p:cNvSpPr/>
                <p:nvPr/>
              </p:nvSpPr>
              <p:spPr bwMode="auto">
                <a:xfrm>
                  <a:off x="3166" y="3441"/>
                  <a:ext cx="75" cy="93"/>
                </a:xfrm>
                <a:custGeom>
                  <a:avLst/>
                  <a:gdLst/>
                  <a:ahLst/>
                  <a:cxnLst>
                    <a:cxn ang="0">
                      <a:pos x="0" y="354"/>
                    </a:cxn>
                    <a:cxn ang="0">
                      <a:pos x="197" y="270"/>
                    </a:cxn>
                    <a:cxn ang="0">
                      <a:pos x="384" y="354"/>
                    </a:cxn>
                  </a:cxnLst>
                  <a:rect l="0" t="0" r="r" b="b"/>
                  <a:pathLst>
                    <a:path w="384" h="636">
                      <a:moveTo>
                        <a:pt x="0" y="354"/>
                      </a:moveTo>
                      <a:cubicBezTo>
                        <a:pt x="0" y="360"/>
                        <a:pt x="109" y="636"/>
                        <a:pt x="197" y="270"/>
                      </a:cubicBezTo>
                      <a:cubicBezTo>
                        <a:pt x="296" y="0"/>
                        <a:pt x="384" y="354"/>
                        <a:pt x="384" y="354"/>
                      </a:cubicBezTo>
                    </a:path>
                  </a:pathLst>
                </a:custGeom>
                <a:noFill/>
                <a:ln w="28575" cmpd="sng">
                  <a:solidFill>
                    <a:srgbClr val="FF00FF"/>
                  </a:solidFill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86090" name="Freeform 74"/>
                <p:cNvSpPr/>
                <p:nvPr/>
              </p:nvSpPr>
              <p:spPr bwMode="auto">
                <a:xfrm>
                  <a:off x="3075" y="3415"/>
                  <a:ext cx="86" cy="138"/>
                </a:xfrm>
                <a:custGeom>
                  <a:avLst/>
                  <a:gdLst/>
                  <a:ahLst/>
                  <a:cxnLst>
                    <a:cxn ang="0">
                      <a:pos x="0" y="138"/>
                    </a:cxn>
                    <a:cxn ang="0">
                      <a:pos x="100" y="112"/>
                    </a:cxn>
                    <a:cxn ang="0">
                      <a:pos x="183" y="147"/>
                    </a:cxn>
                  </a:cxnLst>
                  <a:rect l="0" t="0" r="r" b="b"/>
                  <a:pathLst>
                    <a:path w="183" h="264">
                      <a:moveTo>
                        <a:pt x="0" y="138"/>
                      </a:moveTo>
                      <a:cubicBezTo>
                        <a:pt x="0" y="140"/>
                        <a:pt x="61" y="264"/>
                        <a:pt x="100" y="112"/>
                      </a:cubicBezTo>
                      <a:cubicBezTo>
                        <a:pt x="144" y="0"/>
                        <a:pt x="183" y="147"/>
                        <a:pt x="183" y="147"/>
                      </a:cubicBezTo>
                    </a:path>
                  </a:pathLst>
                </a:custGeom>
                <a:noFill/>
                <a:ln w="28575" cmpd="sng">
                  <a:solidFill>
                    <a:srgbClr val="FF00FF"/>
                  </a:solidFill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sp>
            <p:nvSpPr>
              <p:cNvPr id="86091" name="Freeform 75"/>
              <p:cNvSpPr/>
              <p:nvPr/>
            </p:nvSpPr>
            <p:spPr bwMode="auto">
              <a:xfrm flipH="1">
                <a:off x="2766" y="3327"/>
                <a:ext cx="67" cy="106"/>
              </a:xfrm>
              <a:custGeom>
                <a:avLst/>
                <a:gdLst/>
                <a:ahLst/>
                <a:cxnLst>
                  <a:cxn ang="0">
                    <a:pos x="0" y="354"/>
                  </a:cxn>
                  <a:cxn ang="0">
                    <a:pos x="197" y="270"/>
                  </a:cxn>
                  <a:cxn ang="0">
                    <a:pos x="384" y="354"/>
                  </a:cxn>
                </a:cxnLst>
                <a:rect l="0" t="0" r="r" b="b"/>
                <a:pathLst>
                  <a:path w="384" h="636">
                    <a:moveTo>
                      <a:pt x="0" y="354"/>
                    </a:moveTo>
                    <a:cubicBezTo>
                      <a:pt x="0" y="360"/>
                      <a:pt x="109" y="636"/>
                      <a:pt x="197" y="270"/>
                    </a:cubicBezTo>
                    <a:cubicBezTo>
                      <a:pt x="296" y="0"/>
                      <a:pt x="384" y="354"/>
                      <a:pt x="384" y="354"/>
                    </a:cubicBezTo>
                  </a:path>
                </a:pathLst>
              </a:custGeom>
              <a:noFill/>
              <a:ln w="28575" cmpd="sng">
                <a:solidFill>
                  <a:srgbClr val="FF00FF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86092" name="Freeform 76"/>
              <p:cNvSpPr/>
              <p:nvPr/>
            </p:nvSpPr>
            <p:spPr bwMode="auto">
              <a:xfrm flipH="1">
                <a:off x="2838" y="3301"/>
                <a:ext cx="78" cy="151"/>
              </a:xfrm>
              <a:custGeom>
                <a:avLst/>
                <a:gdLst/>
                <a:ahLst/>
                <a:cxnLst>
                  <a:cxn ang="0">
                    <a:pos x="0" y="138"/>
                  </a:cxn>
                  <a:cxn ang="0">
                    <a:pos x="100" y="112"/>
                  </a:cxn>
                  <a:cxn ang="0">
                    <a:pos x="183" y="147"/>
                  </a:cxn>
                </a:cxnLst>
                <a:rect l="0" t="0" r="r" b="b"/>
                <a:pathLst>
                  <a:path w="183" h="264">
                    <a:moveTo>
                      <a:pt x="0" y="138"/>
                    </a:moveTo>
                    <a:cubicBezTo>
                      <a:pt x="0" y="140"/>
                      <a:pt x="61" y="264"/>
                      <a:pt x="100" y="112"/>
                    </a:cubicBezTo>
                    <a:cubicBezTo>
                      <a:pt x="144" y="0"/>
                      <a:pt x="183" y="147"/>
                      <a:pt x="183" y="147"/>
                    </a:cubicBezTo>
                  </a:path>
                </a:pathLst>
              </a:custGeom>
              <a:noFill/>
              <a:ln w="28575" cmpd="sng">
                <a:solidFill>
                  <a:srgbClr val="FF00FF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  <p:grpSp>
          <p:nvGrpSpPr>
            <p:cNvPr id="19484" name="Group 77"/>
            <p:cNvGrpSpPr/>
            <p:nvPr/>
          </p:nvGrpSpPr>
          <p:grpSpPr bwMode="auto">
            <a:xfrm>
              <a:off x="1193" y="3400"/>
              <a:ext cx="176" cy="145"/>
              <a:chOff x="2766" y="2895"/>
              <a:chExt cx="485" cy="556"/>
            </a:xfrm>
          </p:grpSpPr>
          <p:sp>
            <p:nvSpPr>
              <p:cNvPr id="86094" name="Freeform 78"/>
              <p:cNvSpPr/>
              <p:nvPr/>
            </p:nvSpPr>
            <p:spPr bwMode="auto">
              <a:xfrm>
                <a:off x="2907" y="2895"/>
                <a:ext cx="174" cy="488"/>
              </a:xfrm>
              <a:custGeom>
                <a:avLst/>
                <a:gdLst/>
                <a:ahLst/>
                <a:cxnLst>
                  <a:cxn ang="0">
                    <a:pos x="0" y="921"/>
                  </a:cxn>
                  <a:cxn ang="0">
                    <a:pos x="66" y="600"/>
                  </a:cxn>
                  <a:cxn ang="0">
                    <a:pos x="194" y="0"/>
                  </a:cxn>
                  <a:cxn ang="0">
                    <a:pos x="304" y="600"/>
                  </a:cxn>
                  <a:cxn ang="0">
                    <a:pos x="388" y="909"/>
                  </a:cxn>
                </a:cxnLst>
                <a:rect l="0" t="0" r="r" b="b"/>
                <a:pathLst>
                  <a:path w="388" h="934">
                    <a:moveTo>
                      <a:pt x="0" y="921"/>
                    </a:moveTo>
                    <a:cubicBezTo>
                      <a:pt x="26" y="934"/>
                      <a:pt x="34" y="753"/>
                      <a:pt x="66" y="600"/>
                    </a:cubicBezTo>
                    <a:cubicBezTo>
                      <a:pt x="98" y="447"/>
                      <a:pt x="143" y="0"/>
                      <a:pt x="194" y="0"/>
                    </a:cubicBezTo>
                    <a:cubicBezTo>
                      <a:pt x="246" y="0"/>
                      <a:pt x="278" y="440"/>
                      <a:pt x="304" y="600"/>
                    </a:cubicBezTo>
                    <a:cubicBezTo>
                      <a:pt x="330" y="760"/>
                      <a:pt x="382" y="903"/>
                      <a:pt x="388" y="909"/>
                    </a:cubicBezTo>
                  </a:path>
                </a:pathLst>
              </a:custGeom>
              <a:noFill/>
              <a:ln w="28575" cmpd="sng">
                <a:solidFill>
                  <a:srgbClr val="FF00FF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grpSp>
            <p:nvGrpSpPr>
              <p:cNvPr id="19494" name="Group 79"/>
              <p:cNvGrpSpPr/>
              <p:nvPr/>
            </p:nvGrpSpPr>
            <p:grpSpPr bwMode="auto">
              <a:xfrm>
                <a:off x="3085" y="3303"/>
                <a:ext cx="166" cy="138"/>
                <a:chOff x="3075" y="3414"/>
                <a:chExt cx="166" cy="138"/>
              </a:xfrm>
            </p:grpSpPr>
            <p:sp>
              <p:nvSpPr>
                <p:cNvPr id="86096" name="Freeform 80"/>
                <p:cNvSpPr/>
                <p:nvPr/>
              </p:nvSpPr>
              <p:spPr bwMode="auto">
                <a:xfrm>
                  <a:off x="3167" y="3440"/>
                  <a:ext cx="74" cy="93"/>
                </a:xfrm>
                <a:custGeom>
                  <a:avLst/>
                  <a:gdLst/>
                  <a:ahLst/>
                  <a:cxnLst>
                    <a:cxn ang="0">
                      <a:pos x="0" y="354"/>
                    </a:cxn>
                    <a:cxn ang="0">
                      <a:pos x="197" y="270"/>
                    </a:cxn>
                    <a:cxn ang="0">
                      <a:pos x="384" y="354"/>
                    </a:cxn>
                  </a:cxnLst>
                  <a:rect l="0" t="0" r="r" b="b"/>
                  <a:pathLst>
                    <a:path w="384" h="636">
                      <a:moveTo>
                        <a:pt x="0" y="354"/>
                      </a:moveTo>
                      <a:cubicBezTo>
                        <a:pt x="0" y="360"/>
                        <a:pt x="109" y="636"/>
                        <a:pt x="197" y="270"/>
                      </a:cubicBezTo>
                      <a:cubicBezTo>
                        <a:pt x="296" y="0"/>
                        <a:pt x="384" y="354"/>
                        <a:pt x="384" y="354"/>
                      </a:cubicBezTo>
                    </a:path>
                  </a:pathLst>
                </a:custGeom>
                <a:noFill/>
                <a:ln w="28575" cmpd="sng">
                  <a:solidFill>
                    <a:srgbClr val="FF00FF"/>
                  </a:solidFill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86097" name="Freeform 81"/>
                <p:cNvSpPr/>
                <p:nvPr/>
              </p:nvSpPr>
              <p:spPr bwMode="auto">
                <a:xfrm>
                  <a:off x="3076" y="3414"/>
                  <a:ext cx="85" cy="138"/>
                </a:xfrm>
                <a:custGeom>
                  <a:avLst/>
                  <a:gdLst/>
                  <a:ahLst/>
                  <a:cxnLst>
                    <a:cxn ang="0">
                      <a:pos x="0" y="138"/>
                    </a:cxn>
                    <a:cxn ang="0">
                      <a:pos x="100" y="112"/>
                    </a:cxn>
                    <a:cxn ang="0">
                      <a:pos x="183" y="147"/>
                    </a:cxn>
                  </a:cxnLst>
                  <a:rect l="0" t="0" r="r" b="b"/>
                  <a:pathLst>
                    <a:path w="183" h="264">
                      <a:moveTo>
                        <a:pt x="0" y="138"/>
                      </a:moveTo>
                      <a:cubicBezTo>
                        <a:pt x="0" y="140"/>
                        <a:pt x="61" y="264"/>
                        <a:pt x="100" y="112"/>
                      </a:cubicBezTo>
                      <a:cubicBezTo>
                        <a:pt x="144" y="0"/>
                        <a:pt x="183" y="147"/>
                        <a:pt x="183" y="147"/>
                      </a:cubicBezTo>
                    </a:path>
                  </a:pathLst>
                </a:custGeom>
                <a:noFill/>
                <a:ln w="28575" cmpd="sng">
                  <a:solidFill>
                    <a:srgbClr val="FF00FF"/>
                  </a:solidFill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sp>
            <p:nvSpPr>
              <p:cNvPr id="86098" name="Freeform 82"/>
              <p:cNvSpPr/>
              <p:nvPr/>
            </p:nvSpPr>
            <p:spPr bwMode="auto">
              <a:xfrm flipH="1">
                <a:off x="2766" y="3326"/>
                <a:ext cx="66" cy="106"/>
              </a:xfrm>
              <a:custGeom>
                <a:avLst/>
                <a:gdLst/>
                <a:ahLst/>
                <a:cxnLst>
                  <a:cxn ang="0">
                    <a:pos x="0" y="354"/>
                  </a:cxn>
                  <a:cxn ang="0">
                    <a:pos x="197" y="270"/>
                  </a:cxn>
                  <a:cxn ang="0">
                    <a:pos x="384" y="354"/>
                  </a:cxn>
                </a:cxnLst>
                <a:rect l="0" t="0" r="r" b="b"/>
                <a:pathLst>
                  <a:path w="384" h="636">
                    <a:moveTo>
                      <a:pt x="0" y="354"/>
                    </a:moveTo>
                    <a:cubicBezTo>
                      <a:pt x="0" y="360"/>
                      <a:pt x="109" y="636"/>
                      <a:pt x="197" y="270"/>
                    </a:cubicBezTo>
                    <a:cubicBezTo>
                      <a:pt x="296" y="0"/>
                      <a:pt x="384" y="354"/>
                      <a:pt x="384" y="354"/>
                    </a:cubicBezTo>
                  </a:path>
                </a:pathLst>
              </a:custGeom>
              <a:noFill/>
              <a:ln w="28575" cmpd="sng">
                <a:solidFill>
                  <a:srgbClr val="FF00FF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86099" name="Freeform 83"/>
              <p:cNvSpPr/>
              <p:nvPr/>
            </p:nvSpPr>
            <p:spPr bwMode="auto">
              <a:xfrm flipH="1">
                <a:off x="2838" y="3300"/>
                <a:ext cx="77" cy="151"/>
              </a:xfrm>
              <a:custGeom>
                <a:avLst/>
                <a:gdLst/>
                <a:ahLst/>
                <a:cxnLst>
                  <a:cxn ang="0">
                    <a:pos x="0" y="138"/>
                  </a:cxn>
                  <a:cxn ang="0">
                    <a:pos x="100" y="112"/>
                  </a:cxn>
                  <a:cxn ang="0">
                    <a:pos x="183" y="147"/>
                  </a:cxn>
                </a:cxnLst>
                <a:rect l="0" t="0" r="r" b="b"/>
                <a:pathLst>
                  <a:path w="183" h="264">
                    <a:moveTo>
                      <a:pt x="0" y="138"/>
                    </a:moveTo>
                    <a:cubicBezTo>
                      <a:pt x="0" y="140"/>
                      <a:pt x="61" y="264"/>
                      <a:pt x="100" y="112"/>
                    </a:cubicBezTo>
                    <a:cubicBezTo>
                      <a:pt x="144" y="0"/>
                      <a:pt x="183" y="147"/>
                      <a:pt x="183" y="147"/>
                    </a:cubicBezTo>
                  </a:path>
                </a:pathLst>
              </a:custGeom>
              <a:noFill/>
              <a:ln w="28575" cmpd="sng">
                <a:solidFill>
                  <a:srgbClr val="FF00FF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  <p:grpSp>
          <p:nvGrpSpPr>
            <p:cNvPr id="19485" name="Group 84"/>
            <p:cNvGrpSpPr/>
            <p:nvPr/>
          </p:nvGrpSpPr>
          <p:grpSpPr bwMode="auto">
            <a:xfrm>
              <a:off x="1434" y="3388"/>
              <a:ext cx="175" cy="147"/>
              <a:chOff x="2766" y="2895"/>
              <a:chExt cx="485" cy="556"/>
            </a:xfrm>
          </p:grpSpPr>
          <p:sp>
            <p:nvSpPr>
              <p:cNvPr id="86101" name="Freeform 85"/>
              <p:cNvSpPr/>
              <p:nvPr/>
            </p:nvSpPr>
            <p:spPr bwMode="auto">
              <a:xfrm>
                <a:off x="2907" y="2896"/>
                <a:ext cx="172" cy="488"/>
              </a:xfrm>
              <a:custGeom>
                <a:avLst/>
                <a:gdLst/>
                <a:ahLst/>
                <a:cxnLst>
                  <a:cxn ang="0">
                    <a:pos x="0" y="921"/>
                  </a:cxn>
                  <a:cxn ang="0">
                    <a:pos x="66" y="600"/>
                  </a:cxn>
                  <a:cxn ang="0">
                    <a:pos x="194" y="0"/>
                  </a:cxn>
                  <a:cxn ang="0">
                    <a:pos x="304" y="600"/>
                  </a:cxn>
                  <a:cxn ang="0">
                    <a:pos x="388" y="909"/>
                  </a:cxn>
                </a:cxnLst>
                <a:rect l="0" t="0" r="r" b="b"/>
                <a:pathLst>
                  <a:path w="388" h="934">
                    <a:moveTo>
                      <a:pt x="0" y="921"/>
                    </a:moveTo>
                    <a:cubicBezTo>
                      <a:pt x="26" y="934"/>
                      <a:pt x="34" y="753"/>
                      <a:pt x="66" y="600"/>
                    </a:cubicBezTo>
                    <a:cubicBezTo>
                      <a:pt x="98" y="447"/>
                      <a:pt x="143" y="0"/>
                      <a:pt x="194" y="0"/>
                    </a:cubicBezTo>
                    <a:cubicBezTo>
                      <a:pt x="246" y="0"/>
                      <a:pt x="278" y="440"/>
                      <a:pt x="304" y="600"/>
                    </a:cubicBezTo>
                    <a:cubicBezTo>
                      <a:pt x="330" y="760"/>
                      <a:pt x="382" y="903"/>
                      <a:pt x="388" y="909"/>
                    </a:cubicBezTo>
                  </a:path>
                </a:pathLst>
              </a:custGeom>
              <a:noFill/>
              <a:ln w="28575" cmpd="sng">
                <a:solidFill>
                  <a:srgbClr val="FF00FF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grpSp>
            <p:nvGrpSpPr>
              <p:cNvPr id="19488" name="Group 86"/>
              <p:cNvGrpSpPr/>
              <p:nvPr/>
            </p:nvGrpSpPr>
            <p:grpSpPr bwMode="auto">
              <a:xfrm>
                <a:off x="3085" y="3303"/>
                <a:ext cx="166" cy="138"/>
                <a:chOff x="3075" y="3414"/>
                <a:chExt cx="166" cy="138"/>
              </a:xfrm>
            </p:grpSpPr>
            <p:sp>
              <p:nvSpPr>
                <p:cNvPr id="86103" name="Freeform 87"/>
                <p:cNvSpPr/>
                <p:nvPr/>
              </p:nvSpPr>
              <p:spPr bwMode="auto">
                <a:xfrm>
                  <a:off x="3166" y="3438"/>
                  <a:ext cx="75" cy="95"/>
                </a:xfrm>
                <a:custGeom>
                  <a:avLst/>
                  <a:gdLst/>
                  <a:ahLst/>
                  <a:cxnLst>
                    <a:cxn ang="0">
                      <a:pos x="0" y="354"/>
                    </a:cxn>
                    <a:cxn ang="0">
                      <a:pos x="197" y="270"/>
                    </a:cxn>
                    <a:cxn ang="0">
                      <a:pos x="384" y="354"/>
                    </a:cxn>
                  </a:cxnLst>
                  <a:rect l="0" t="0" r="r" b="b"/>
                  <a:pathLst>
                    <a:path w="384" h="636">
                      <a:moveTo>
                        <a:pt x="0" y="354"/>
                      </a:moveTo>
                      <a:cubicBezTo>
                        <a:pt x="0" y="360"/>
                        <a:pt x="109" y="636"/>
                        <a:pt x="197" y="270"/>
                      </a:cubicBezTo>
                      <a:cubicBezTo>
                        <a:pt x="296" y="0"/>
                        <a:pt x="384" y="354"/>
                        <a:pt x="384" y="354"/>
                      </a:cubicBezTo>
                    </a:path>
                  </a:pathLst>
                </a:custGeom>
                <a:noFill/>
                <a:ln w="28575" cmpd="sng">
                  <a:solidFill>
                    <a:srgbClr val="FF00FF"/>
                  </a:solidFill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86104" name="Freeform 88"/>
                <p:cNvSpPr/>
                <p:nvPr/>
              </p:nvSpPr>
              <p:spPr bwMode="auto">
                <a:xfrm>
                  <a:off x="3075" y="3413"/>
                  <a:ext cx="86" cy="139"/>
                </a:xfrm>
                <a:custGeom>
                  <a:avLst/>
                  <a:gdLst/>
                  <a:ahLst/>
                  <a:cxnLst>
                    <a:cxn ang="0">
                      <a:pos x="0" y="138"/>
                    </a:cxn>
                    <a:cxn ang="0">
                      <a:pos x="100" y="112"/>
                    </a:cxn>
                    <a:cxn ang="0">
                      <a:pos x="183" y="147"/>
                    </a:cxn>
                  </a:cxnLst>
                  <a:rect l="0" t="0" r="r" b="b"/>
                  <a:pathLst>
                    <a:path w="183" h="264">
                      <a:moveTo>
                        <a:pt x="0" y="138"/>
                      </a:moveTo>
                      <a:cubicBezTo>
                        <a:pt x="0" y="140"/>
                        <a:pt x="61" y="264"/>
                        <a:pt x="100" y="112"/>
                      </a:cubicBezTo>
                      <a:cubicBezTo>
                        <a:pt x="144" y="0"/>
                        <a:pt x="183" y="147"/>
                        <a:pt x="183" y="147"/>
                      </a:cubicBezTo>
                    </a:path>
                  </a:pathLst>
                </a:custGeom>
                <a:noFill/>
                <a:ln w="28575" cmpd="sng">
                  <a:solidFill>
                    <a:srgbClr val="FF00FF"/>
                  </a:solidFill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sp>
            <p:nvSpPr>
              <p:cNvPr id="86105" name="Freeform 89"/>
              <p:cNvSpPr/>
              <p:nvPr/>
            </p:nvSpPr>
            <p:spPr bwMode="auto">
              <a:xfrm flipH="1">
                <a:off x="2766" y="3327"/>
                <a:ext cx="67" cy="105"/>
              </a:xfrm>
              <a:custGeom>
                <a:avLst/>
                <a:gdLst/>
                <a:ahLst/>
                <a:cxnLst>
                  <a:cxn ang="0">
                    <a:pos x="0" y="354"/>
                  </a:cxn>
                  <a:cxn ang="0">
                    <a:pos x="197" y="270"/>
                  </a:cxn>
                  <a:cxn ang="0">
                    <a:pos x="384" y="354"/>
                  </a:cxn>
                </a:cxnLst>
                <a:rect l="0" t="0" r="r" b="b"/>
                <a:pathLst>
                  <a:path w="384" h="636">
                    <a:moveTo>
                      <a:pt x="0" y="354"/>
                    </a:moveTo>
                    <a:cubicBezTo>
                      <a:pt x="0" y="360"/>
                      <a:pt x="109" y="636"/>
                      <a:pt x="197" y="270"/>
                    </a:cubicBezTo>
                    <a:cubicBezTo>
                      <a:pt x="296" y="0"/>
                      <a:pt x="384" y="354"/>
                      <a:pt x="384" y="354"/>
                    </a:cubicBezTo>
                  </a:path>
                </a:pathLst>
              </a:custGeom>
              <a:noFill/>
              <a:ln w="28575" cmpd="sng">
                <a:solidFill>
                  <a:srgbClr val="FF00FF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86106" name="Freeform 90"/>
              <p:cNvSpPr/>
              <p:nvPr/>
            </p:nvSpPr>
            <p:spPr bwMode="auto">
              <a:xfrm flipH="1">
                <a:off x="2838" y="3299"/>
                <a:ext cx="78" cy="152"/>
              </a:xfrm>
              <a:custGeom>
                <a:avLst/>
                <a:gdLst/>
                <a:ahLst/>
                <a:cxnLst>
                  <a:cxn ang="0">
                    <a:pos x="0" y="138"/>
                  </a:cxn>
                  <a:cxn ang="0">
                    <a:pos x="100" y="112"/>
                  </a:cxn>
                  <a:cxn ang="0">
                    <a:pos x="183" y="147"/>
                  </a:cxn>
                </a:cxnLst>
                <a:rect l="0" t="0" r="r" b="b"/>
                <a:pathLst>
                  <a:path w="183" h="264">
                    <a:moveTo>
                      <a:pt x="0" y="138"/>
                    </a:moveTo>
                    <a:cubicBezTo>
                      <a:pt x="0" y="140"/>
                      <a:pt x="61" y="264"/>
                      <a:pt x="100" y="112"/>
                    </a:cubicBezTo>
                    <a:cubicBezTo>
                      <a:pt x="144" y="0"/>
                      <a:pt x="183" y="147"/>
                      <a:pt x="183" y="147"/>
                    </a:cubicBezTo>
                  </a:path>
                </a:pathLst>
              </a:custGeom>
              <a:noFill/>
              <a:ln w="28575" cmpd="sng">
                <a:solidFill>
                  <a:srgbClr val="FF00FF"/>
                </a:solidFill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86107" name="Oval 91"/>
            <p:cNvSpPr>
              <a:spLocks noChangeArrowheads="1"/>
            </p:cNvSpPr>
            <p:nvPr/>
          </p:nvSpPr>
          <p:spPr bwMode="auto">
            <a:xfrm>
              <a:off x="2377" y="3615"/>
              <a:ext cx="96" cy="96"/>
            </a:xfrm>
            <a:prstGeom prst="ellipse">
              <a:avLst/>
            </a:prstGeom>
            <a:noFill/>
            <a:ln w="28575">
              <a:solidFill>
                <a:srgbClr val="FF9900"/>
              </a:solidFill>
              <a:rou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19471" name="Rectangle 92"/>
          <p:cNvSpPr>
            <a:spLocks noChangeArrowheads="1"/>
          </p:cNvSpPr>
          <p:nvPr/>
        </p:nvSpPr>
        <p:spPr bwMode="auto">
          <a:xfrm>
            <a:off x="3059113" y="765175"/>
            <a:ext cx="5822950" cy="658813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pPr marL="457200" indent="-457200">
              <a:lnSpc>
                <a:spcPct val="155000"/>
              </a:lnSpc>
            </a:pPr>
            <a:r>
              <a:rPr lang="zh-CN" altLang="en-US"/>
              <a:t>求在屏幕上可能呈现的全部主极大的级次</a:t>
            </a:r>
            <a:r>
              <a:rPr lang="en-US" altLang="zh-CN"/>
              <a:t>?</a:t>
            </a:r>
            <a:endParaRPr lang="en-US" altLang="zh-CN"/>
          </a:p>
        </p:txBody>
      </p:sp>
      <p:pic>
        <p:nvPicPr>
          <p:cNvPr id="91" name="~PP3403.WAV">
            <a:hlinkClick r:id="" action="ppaction://media"/>
          </p:cNvPr>
          <p:cNvPicPr>
            <a:picLocks noRot="1" noChangeAspect="1"/>
          </p:cNvPicPr>
          <p:nvPr>
            <a:wavAudioFile r:embed="rId13" name="~PP3403.WAV"/>
          </p:nvPr>
        </p:nvPicPr>
        <p:blipFill>
          <a:blip r:embed="rId14"/>
          <a:stretch>
            <a:fillRect/>
          </a:stretch>
        </p:blipFill>
        <p:spPr>
          <a:xfrm>
            <a:off x="8653463" y="6367463"/>
            <a:ext cx="304800" cy="304800"/>
          </a:xfrm>
          <a:prstGeom prst="rect">
            <a:avLst/>
          </a:prstGeom>
        </p:spPr>
      </p:pic>
    </p:spTree>
    <p:custDataLst>
      <p:tags r:id="rId15"/>
    </p:custDataLst>
  </p:cSld>
  <p:clrMapOvr>
    <a:masterClrMapping/>
  </p:clrMapOvr>
  <p:transition spd="slow" advTm="47066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39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1"/>
                </p:tgtEl>
              </p:cMediaNode>
            </p:audio>
          </p:childTnLst>
        </p:cTn>
      </p:par>
    </p:tnLst>
    <p:bldLst>
      <p:bldP spid="86023" grpId="0"/>
      <p:bldP spid="86026" grpId="0"/>
      <p:bldP spid="86027" grpId="0"/>
      <p:bldP spid="8603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3" name="Rectangle 5"/>
          <p:cNvSpPr>
            <a:spLocks noChangeArrowheads="1"/>
          </p:cNvSpPr>
          <p:nvPr/>
        </p:nvSpPr>
        <p:spPr bwMode="auto">
          <a:xfrm>
            <a:off x="250825" y="2060575"/>
            <a:ext cx="8707438" cy="96837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anchor="ctr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zh-CN" dirty="0">
                <a:effectLst>
                  <a:outerShdw blurRad="38100" dist="38100" dir="2700000" algn="tl">
                    <a:srgbClr val="C0C0C0"/>
                  </a:outerShdw>
                </a:effectLst>
                <a:latin typeface="华文中宋" pitchFamily="2" charset="-122"/>
              </a:rPr>
              <a:t>4. </a:t>
            </a:r>
            <a:r>
              <a:rPr lang="zh-CN" altLang="en-US" dirty="0">
                <a:effectLst>
                  <a:outerShdw blurRad="38100" dist="38100" dir="2700000" algn="tl">
                    <a:srgbClr val="C0C0C0"/>
                  </a:outerShdw>
                </a:effectLst>
                <a:latin typeface="华文中宋" pitchFamily="2" charset="-122"/>
              </a:rPr>
              <a:t>设光栅平面和透镜都与屏幕平行，在平面透射光栅上每厘米有</a:t>
            </a:r>
            <a:r>
              <a:rPr lang="en-US" altLang="zh-CN" dirty="0">
                <a:effectLst>
                  <a:outerShdw blurRad="38100" dist="38100" dir="2700000" algn="tl">
                    <a:srgbClr val="C0C0C0"/>
                  </a:outerShdw>
                </a:effectLst>
                <a:latin typeface="华文中宋" pitchFamily="2" charset="-122"/>
              </a:rPr>
              <a:t>5000</a:t>
            </a:r>
            <a:r>
              <a:rPr lang="zh-CN" altLang="en-US" dirty="0">
                <a:effectLst>
                  <a:outerShdw blurRad="38100" dist="38100" dir="2700000" algn="tl">
                    <a:srgbClr val="C0C0C0"/>
                  </a:outerShdw>
                </a:effectLst>
                <a:latin typeface="华文中宋" pitchFamily="2" charset="-122"/>
              </a:rPr>
              <a:t>条刻线，用它来观察钠黄光</a:t>
            </a:r>
            <a:r>
              <a:rPr lang="en-US" altLang="zh-CN" dirty="0">
                <a:effectLst>
                  <a:outerShdw blurRad="38100" dist="38100" dir="2700000" algn="tl">
                    <a:srgbClr val="C0C0C0"/>
                  </a:outerShdw>
                </a:effectLst>
                <a:latin typeface="华文中宋" pitchFamily="2" charset="-122"/>
              </a:rPr>
              <a:t>(                   </a:t>
            </a:r>
            <a:r>
              <a:rPr lang="zh-CN" altLang="en-US" dirty="0">
                <a:effectLst>
                  <a:outerShdw blurRad="38100" dist="38100" dir="2700000" algn="tl">
                    <a:srgbClr val="C0C0C0"/>
                  </a:outerShdw>
                </a:effectLst>
                <a:latin typeface="华文中宋" pitchFamily="2" charset="-122"/>
              </a:rPr>
              <a:t>）</a:t>
            </a:r>
            <a:r>
              <a:rPr lang="zh-CN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的光谱线。</a:t>
            </a:r>
            <a:endParaRPr lang="zh-CN" altLang="en-US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graphicFrame>
        <p:nvGraphicFramePr>
          <p:cNvPr id="20482" name="Object 4"/>
          <p:cNvGraphicFramePr>
            <a:graphicFrameLocks noChangeAspect="1"/>
          </p:cNvGraphicFramePr>
          <p:nvPr/>
        </p:nvGraphicFramePr>
        <p:xfrm>
          <a:off x="5192713" y="2613025"/>
          <a:ext cx="1781175" cy="423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81" name="Equation" r:id="rId1" imgW="17678400" imgH="4267200" progId="">
                  <p:embed/>
                </p:oleObj>
              </mc:Choice>
              <mc:Fallback>
                <p:oleObj name="Equation" r:id="rId1" imgW="17678400" imgH="4267200" progId="">
                  <p:embed/>
                  <p:pic>
                    <p:nvPicPr>
                      <p:cNvPr id="0" name="Object 4"/>
                      <p:cNvPicPr>
                        <a:picLocks noChangeAspect="1"/>
                      </p:cNvPicPr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192713" y="2613025"/>
                        <a:ext cx="1781175" cy="423863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8614" name="Rectangle 6"/>
          <p:cNvSpPr>
            <a:spLocks noChangeArrowheads="1"/>
          </p:cNvSpPr>
          <p:nvPr/>
        </p:nvSpPr>
        <p:spPr bwMode="auto">
          <a:xfrm>
            <a:off x="250825" y="3228975"/>
            <a:ext cx="8493125" cy="272097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anchor="ctr">
            <a:spAutoFit/>
          </a:bodyPr>
          <a:lstStyle/>
          <a:p>
            <a:pPr defTabSz="-635">
              <a:lnSpc>
                <a:spcPct val="120000"/>
              </a:lnSpc>
              <a:tabLst>
                <a:tab pos="609600" algn="l"/>
              </a:tabLst>
              <a:defRPr/>
            </a:pPr>
            <a:r>
              <a:rPr lang="en-US" altLang="zh-CN" dirty="0">
                <a:effectLst>
                  <a:outerShdw blurRad="38100" dist="38100" dir="2700000" algn="tl">
                    <a:srgbClr val="C0C0C0"/>
                  </a:outerShdw>
                </a:effectLst>
                <a:latin typeface="华文中宋" pitchFamily="2" charset="-122"/>
              </a:rPr>
              <a:t>1.</a:t>
            </a:r>
            <a:r>
              <a:rPr lang="zh-CN" altLang="en-US" dirty="0">
                <a:effectLst>
                  <a:outerShdw blurRad="38100" dist="38100" dir="2700000" algn="tl">
                    <a:srgbClr val="C0C0C0"/>
                  </a:outerShdw>
                </a:effectLst>
                <a:latin typeface="华文中宋" pitchFamily="2" charset="-122"/>
              </a:rPr>
              <a:t>当光线垂直入射到光栅上时，能看到的光谱线的最高级数</a:t>
            </a:r>
            <a:r>
              <a:rPr lang="en-US" altLang="zh-CN" dirty="0">
                <a:effectLst>
                  <a:outerShdw blurRad="38100" dist="38100" dir="2700000" algn="tl">
                    <a:srgbClr val="C0C0C0"/>
                  </a:outerShdw>
                </a:effectLst>
                <a:latin typeface="华文中宋" pitchFamily="2" charset="-122"/>
              </a:rPr>
              <a:t>k</a:t>
            </a:r>
            <a:r>
              <a:rPr lang="en-US" altLang="zh-CN" baseline="-30000" dirty="0">
                <a:effectLst>
                  <a:outerShdw blurRad="38100" dist="38100" dir="2700000" algn="tl">
                    <a:srgbClr val="C0C0C0"/>
                  </a:outerShdw>
                </a:effectLst>
                <a:latin typeface="华文中宋" pitchFamily="2" charset="-122"/>
              </a:rPr>
              <a:t>m</a:t>
            </a:r>
            <a:r>
              <a:rPr lang="zh-CN" altLang="en-US" dirty="0">
                <a:effectLst>
                  <a:outerShdw blurRad="38100" dist="38100" dir="2700000" algn="tl">
                    <a:srgbClr val="C0C0C0"/>
                  </a:outerShdw>
                </a:effectLst>
                <a:latin typeface="华文中宋" pitchFamily="2" charset="-122"/>
              </a:rPr>
              <a:t>是多少？</a:t>
            </a:r>
            <a:endParaRPr lang="zh-CN" altLang="en-US" dirty="0">
              <a:effectLst>
                <a:outerShdw blurRad="38100" dist="38100" dir="2700000" algn="tl">
                  <a:srgbClr val="C0C0C0"/>
                </a:outerShdw>
              </a:effectLst>
              <a:latin typeface="华文中宋" pitchFamily="2" charset="-122"/>
            </a:endParaRPr>
          </a:p>
          <a:p>
            <a:pPr defTabSz="-635">
              <a:lnSpc>
                <a:spcPct val="120000"/>
              </a:lnSpc>
              <a:tabLst>
                <a:tab pos="609600" algn="l"/>
              </a:tabLst>
              <a:defRPr/>
            </a:pPr>
            <a:endParaRPr lang="zh-CN" altLang="en-US" dirty="0">
              <a:effectLst>
                <a:outerShdw blurRad="38100" dist="38100" dir="2700000" algn="tl">
                  <a:srgbClr val="C0C0C0"/>
                </a:outerShdw>
              </a:effectLst>
              <a:latin typeface="华文中宋" pitchFamily="2" charset="-122"/>
            </a:endParaRPr>
          </a:p>
          <a:p>
            <a:pPr defTabSz="-635">
              <a:lnSpc>
                <a:spcPct val="120000"/>
              </a:lnSpc>
              <a:tabLst>
                <a:tab pos="609600" algn="l"/>
              </a:tabLst>
              <a:defRPr/>
            </a:pPr>
            <a:r>
              <a:rPr lang="en-US" altLang="zh-CN" dirty="0">
                <a:effectLst>
                  <a:outerShdw blurRad="38100" dist="38100" dir="2700000" algn="tl">
                    <a:srgbClr val="C0C0C0"/>
                  </a:outerShdw>
                </a:effectLst>
                <a:latin typeface="华文中宋" pitchFamily="2" charset="-122"/>
              </a:rPr>
              <a:t>2.</a:t>
            </a:r>
            <a:r>
              <a:rPr lang="zh-CN" altLang="en-US" dirty="0">
                <a:effectLst>
                  <a:outerShdw blurRad="38100" dist="38100" dir="2700000" algn="tl">
                    <a:srgbClr val="C0C0C0"/>
                  </a:outerShdw>
                </a:effectLst>
                <a:latin typeface="华文中宋" pitchFamily="2" charset="-122"/>
              </a:rPr>
              <a:t>当光线以</a:t>
            </a:r>
            <a:r>
              <a:rPr lang="en-US" altLang="zh-CN" dirty="0">
                <a:effectLst>
                  <a:outerShdw blurRad="38100" dist="38100" dir="2700000" algn="tl">
                    <a:srgbClr val="C0C0C0"/>
                  </a:outerShdw>
                </a:effectLst>
                <a:latin typeface="华文中宋" pitchFamily="2" charset="-122"/>
              </a:rPr>
              <a:t>30</a:t>
            </a:r>
            <a:r>
              <a:rPr lang="en-US" altLang="zh-CN" baseline="30000" dirty="0">
                <a:effectLst>
                  <a:outerShdw blurRad="38100" dist="38100" dir="2700000" algn="tl">
                    <a:srgbClr val="C0C0C0"/>
                  </a:outerShdw>
                </a:effectLst>
                <a:latin typeface="华文中宋" pitchFamily="2" charset="-122"/>
              </a:rPr>
              <a:t>0</a:t>
            </a:r>
            <a:r>
              <a:rPr lang="zh-CN" altLang="en-US" dirty="0">
                <a:effectLst>
                  <a:outerShdw blurRad="38100" dist="38100" dir="2700000" algn="tl">
                    <a:srgbClr val="C0C0C0"/>
                  </a:outerShdw>
                </a:effectLst>
                <a:latin typeface="华文中宋" pitchFamily="2" charset="-122"/>
              </a:rPr>
              <a:t>的入射角（入射线与光栅平面的法线的夹角）斜入射到光栅上时，能看到的光谱线的最高级数</a:t>
            </a:r>
            <a:r>
              <a:rPr lang="en-US" altLang="zh-CN" dirty="0">
                <a:effectLst>
                  <a:outerShdw blurRad="38100" dist="38100" dir="2700000" algn="tl">
                    <a:srgbClr val="C0C0C0"/>
                  </a:outerShdw>
                </a:effectLst>
                <a:latin typeface="华文中宋" pitchFamily="2" charset="-122"/>
              </a:rPr>
              <a:t>k</a:t>
            </a:r>
            <a:r>
              <a:rPr lang="en-US" altLang="zh-CN" baseline="-30000" dirty="0">
                <a:effectLst>
                  <a:outerShdw blurRad="38100" dist="38100" dir="2700000" algn="tl">
                    <a:srgbClr val="C0C0C0"/>
                  </a:outerShdw>
                </a:effectLst>
                <a:latin typeface="华文中宋" pitchFamily="2" charset="-122"/>
              </a:rPr>
              <a:t>m</a:t>
            </a:r>
            <a:r>
              <a:rPr lang="zh-CN" altLang="en-US" dirty="0">
                <a:effectLst>
                  <a:outerShdw blurRad="38100" dist="38100" dir="2700000" algn="tl">
                    <a:srgbClr val="C0C0C0"/>
                  </a:outerShdw>
                </a:effectLst>
                <a:latin typeface="华文中宋" pitchFamily="2" charset="-122"/>
              </a:rPr>
              <a:t>是多少？</a:t>
            </a:r>
            <a:r>
              <a:rPr lang="en-US" altLang="zh-CN" dirty="0">
                <a:effectLst>
                  <a:outerShdw blurRad="38100" dist="38100" dir="2700000" algn="tl">
                    <a:srgbClr val="C0C0C0"/>
                  </a:outerShdw>
                </a:effectLst>
                <a:latin typeface="华文中宋" pitchFamily="2" charset="-122"/>
              </a:rPr>
              <a:t>(1nm=10</a:t>
            </a:r>
            <a:r>
              <a:rPr lang="en-US" altLang="zh-CN" baseline="30000" dirty="0">
                <a:effectLst>
                  <a:outerShdw blurRad="38100" dist="38100" dir="2700000" algn="tl">
                    <a:srgbClr val="C0C0C0"/>
                  </a:outerShdw>
                </a:effectLst>
                <a:latin typeface="华文中宋" pitchFamily="2" charset="-122"/>
              </a:rPr>
              <a:t>-9</a:t>
            </a:r>
            <a:r>
              <a:rPr lang="en-US" altLang="zh-CN" dirty="0">
                <a:effectLst>
                  <a:outerShdw blurRad="38100" dist="38100" dir="2700000" algn="tl">
                    <a:srgbClr val="C0C0C0"/>
                  </a:outerShdw>
                </a:effectLst>
                <a:latin typeface="华文中宋" pitchFamily="2" charset="-122"/>
              </a:rPr>
              <a:t>m)</a:t>
            </a:r>
            <a:endParaRPr lang="en-US" altLang="zh-CN" dirty="0">
              <a:effectLst>
                <a:outerShdw blurRad="38100" dist="38100" dir="2700000" algn="tl">
                  <a:srgbClr val="C0C0C0"/>
                </a:outerShdw>
              </a:effectLst>
              <a:latin typeface="华文中宋" pitchFamily="2" charset="-122"/>
            </a:endParaRPr>
          </a:p>
        </p:txBody>
      </p:sp>
      <p:sp>
        <p:nvSpPr>
          <p:cNvPr id="20486" name="WordArt 7"/>
          <p:cNvSpPr>
            <a:spLocks noChangeArrowheads="1" noChangeShapeType="1" noTextEdit="1"/>
          </p:cNvSpPr>
          <p:nvPr/>
        </p:nvSpPr>
        <p:spPr bwMode="auto">
          <a:xfrm>
            <a:off x="304800" y="609600"/>
            <a:ext cx="2057400" cy="6096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zh-CN" altLang="en-US" sz="3600" kern="10">
                <a:ln w="9525">
                  <a:solidFill>
                    <a:srgbClr val="993300"/>
                  </a:solidFill>
                  <a:round/>
                </a:ln>
                <a:solidFill>
                  <a:srgbClr val="FF0000"/>
                </a:solidFill>
                <a:latin typeface="华文中宋"/>
                <a:ea typeface="华文中宋"/>
              </a:rPr>
              <a:t>三．计算题</a:t>
            </a:r>
            <a:endParaRPr lang="en-US" sz="3600" kern="10">
              <a:ln w="9525">
                <a:solidFill>
                  <a:srgbClr val="993300"/>
                </a:solidFill>
                <a:round/>
              </a:ln>
              <a:solidFill>
                <a:srgbClr val="FF0000"/>
              </a:solidFill>
              <a:latin typeface="华文中宋"/>
              <a:ea typeface="华文中宋"/>
            </a:endParaRPr>
          </a:p>
        </p:txBody>
      </p:sp>
      <p:sp>
        <p:nvSpPr>
          <p:cNvPr id="68617" name="Rectangle 9"/>
          <p:cNvSpPr>
            <a:spLocks noChangeArrowheads="1"/>
          </p:cNvSpPr>
          <p:nvPr/>
        </p:nvSpPr>
        <p:spPr bwMode="auto">
          <a:xfrm>
            <a:off x="0" y="3190875"/>
            <a:ext cx="9144000" cy="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spAutoFit/>
          </a:bodyPr>
          <a:lstStyle/>
          <a:p>
            <a:pPr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68616" name="Object 8"/>
          <p:cNvGraphicFramePr>
            <a:graphicFrameLocks noChangeAspect="1"/>
          </p:cNvGraphicFramePr>
          <p:nvPr/>
        </p:nvGraphicFramePr>
        <p:xfrm>
          <a:off x="4010025" y="538163"/>
          <a:ext cx="4594225" cy="839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83" name="Equation" r:id="rId3" imgW="52120800" imgH="9753600" progId="">
                  <p:embed/>
                </p:oleObj>
              </mc:Choice>
              <mc:Fallback>
                <p:oleObj name="Equation" r:id="rId3" imgW="52120800" imgH="9753600" progId="">
                  <p:embed/>
                  <p:pic>
                    <p:nvPicPr>
                      <p:cNvPr id="0" name="Object 8"/>
                      <p:cNvPicPr>
                        <a:picLocks noChangeAspect="1"/>
                      </p:cNvPicPr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010025" y="538163"/>
                        <a:ext cx="4594225" cy="839787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8618" name="Text Box 10"/>
          <p:cNvSpPr txBox="1">
            <a:spLocks noChangeArrowheads="1"/>
          </p:cNvSpPr>
          <p:nvPr/>
        </p:nvSpPr>
        <p:spPr bwMode="auto">
          <a:xfrm>
            <a:off x="2520950" y="765175"/>
            <a:ext cx="140335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>
                <a:solidFill>
                  <a:srgbClr val="FF00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光栅常数</a:t>
            </a:r>
            <a:endParaRPr lang="zh-CN" altLang="en-US">
              <a:solidFill>
                <a:srgbClr val="FF00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8625" name="Text Box 17"/>
          <p:cNvSpPr txBox="1">
            <a:spLocks noChangeArrowheads="1"/>
          </p:cNvSpPr>
          <p:nvPr/>
        </p:nvSpPr>
        <p:spPr bwMode="auto">
          <a:xfrm>
            <a:off x="4119563" y="1649413"/>
            <a:ext cx="18415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endParaRPr lang="zh-CN" altLang="zh-CN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pic>
        <p:nvPicPr>
          <p:cNvPr id="10" name="~PP3378.WAV">
            <a:hlinkClick r:id="" action="ppaction://media"/>
          </p:cNvPr>
          <p:cNvPicPr>
            <a:picLocks noRot="1" noChangeAspect="1"/>
          </p:cNvPicPr>
          <p:nvPr>
            <a:wavAudioFile r:embed="rId5" name="~PP3378.WAV"/>
          </p:nvPr>
        </p:nvPicPr>
        <p:blipFill>
          <a:blip r:embed="rId6"/>
          <a:stretch>
            <a:fillRect/>
          </a:stretch>
        </p:blipFill>
        <p:spPr>
          <a:xfrm>
            <a:off x="8653463" y="6367463"/>
            <a:ext cx="304800" cy="304800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  <p:transition spd="slow" advTm="40839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13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  <p:bldLst>
      <p:bldP spid="6861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4002" name="Object 34"/>
          <p:cNvGraphicFramePr>
            <a:graphicFrameLocks noChangeAspect="1"/>
          </p:cNvGraphicFramePr>
          <p:nvPr/>
        </p:nvGraphicFramePr>
        <p:xfrm>
          <a:off x="1222375" y="2708275"/>
          <a:ext cx="2233613" cy="487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05" name="Equation" r:id="rId1" imgW="18897600" imgH="4267200" progId="">
                  <p:embed/>
                </p:oleObj>
              </mc:Choice>
              <mc:Fallback>
                <p:oleObj name="Equation" r:id="rId1" imgW="18897600" imgH="4267200" progId="">
                  <p:embed/>
                  <p:pic>
                    <p:nvPicPr>
                      <p:cNvPr id="0" name="Object 34"/>
                      <p:cNvPicPr>
                        <a:picLocks noChangeAspect="1"/>
                      </p:cNvPicPr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222375" y="2708275"/>
                        <a:ext cx="2233613" cy="487363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4001" name="Object 33"/>
          <p:cNvGraphicFramePr>
            <a:graphicFrameLocks noChangeAspect="1"/>
          </p:cNvGraphicFramePr>
          <p:nvPr/>
        </p:nvGraphicFramePr>
        <p:xfrm>
          <a:off x="1028700" y="3416300"/>
          <a:ext cx="4424363" cy="1020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07" name="Equation" r:id="rId3" imgW="43891200" imgH="10058400" progId="">
                  <p:embed/>
                </p:oleObj>
              </mc:Choice>
              <mc:Fallback>
                <p:oleObj name="Equation" r:id="rId3" imgW="43891200" imgH="10058400" progId="">
                  <p:embed/>
                  <p:pic>
                    <p:nvPicPr>
                      <p:cNvPr id="0" name="Object 33"/>
                      <p:cNvPicPr>
                        <a:picLocks noChangeAspect="1"/>
                      </p:cNvPicPr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28700" y="3416300"/>
                        <a:ext cx="4424363" cy="1020763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3972" name="Object 4"/>
          <p:cNvGraphicFramePr>
            <a:graphicFrameLocks noChangeAspect="1"/>
          </p:cNvGraphicFramePr>
          <p:nvPr/>
        </p:nvGraphicFramePr>
        <p:xfrm>
          <a:off x="1258888" y="4937125"/>
          <a:ext cx="1800225" cy="72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08" name="Equation" r:id="rId5" imgW="13716000" imgH="5486400" progId="">
                  <p:embed/>
                </p:oleObj>
              </mc:Choice>
              <mc:Fallback>
                <p:oleObj name="Equation" r:id="rId5" imgW="13716000" imgH="5486400" progId="">
                  <p:embed/>
                  <p:pic>
                    <p:nvPicPr>
                      <p:cNvPr id="0" name="Object 4"/>
                      <p:cNvPicPr>
                        <a:picLocks noChangeAspect="1"/>
                      </p:cNvPicPr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258888" y="4937125"/>
                        <a:ext cx="1800225" cy="723900"/>
                      </a:xfrm>
                      <a:prstGeom prst="rect">
                        <a:avLst/>
                      </a:prstGeom>
                      <a:solidFill>
                        <a:srgbClr val="FFFFCC"/>
                      </a:solidFill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4003" name="Rectangle 35"/>
          <p:cNvSpPr>
            <a:spLocks noChangeArrowheads="1"/>
          </p:cNvSpPr>
          <p:nvPr/>
        </p:nvSpPr>
        <p:spPr bwMode="auto">
          <a:xfrm>
            <a:off x="323850" y="1955800"/>
            <a:ext cx="4335463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spAutoFit/>
          </a:bodyPr>
          <a:lstStyle/>
          <a:p>
            <a:pPr>
              <a:defRPr/>
            </a:pPr>
            <a:r>
              <a:rPr lang="zh-CN" altLang="en-US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中宋" pitchFamily="2" charset="-122"/>
              </a:rPr>
              <a:t>（</a:t>
            </a:r>
            <a:r>
              <a:rPr lang="en-US" altLang="zh-CN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中宋" pitchFamily="2" charset="-122"/>
              </a:rPr>
              <a:t>1</a:t>
            </a:r>
            <a:r>
              <a:rPr lang="zh-CN" altLang="en-US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中宋" pitchFamily="2" charset="-122"/>
              </a:rPr>
              <a:t>）垂直入射时，由光栅方程</a:t>
            </a:r>
            <a:endParaRPr lang="zh-CN" altLang="en-US" b="0">
              <a:effectLst>
                <a:outerShdw blurRad="38100" dist="38100" dir="2700000" algn="tl">
                  <a:srgbClr val="C0C0C0"/>
                </a:outerShdw>
              </a:effectLst>
              <a:latin typeface="华文中宋" pitchFamily="2" charset="-122"/>
            </a:endParaRPr>
          </a:p>
        </p:txBody>
      </p:sp>
      <p:sp>
        <p:nvSpPr>
          <p:cNvPr id="84004" name="Rectangle 36"/>
          <p:cNvSpPr>
            <a:spLocks noChangeArrowheads="1"/>
          </p:cNvSpPr>
          <p:nvPr/>
        </p:nvSpPr>
        <p:spPr bwMode="auto">
          <a:xfrm>
            <a:off x="539750" y="3614738"/>
            <a:ext cx="488950" cy="82232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spAutoFit/>
          </a:bodyPr>
          <a:lstStyle/>
          <a:p>
            <a:pPr>
              <a:defRPr/>
            </a:pPr>
            <a:r>
              <a:rPr lang="zh-CN" altLang="en-US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中宋" pitchFamily="2" charset="-122"/>
              </a:rPr>
              <a:t>得</a:t>
            </a:r>
            <a:endParaRPr lang="zh-CN" altLang="en-US">
              <a:effectLst>
                <a:outerShdw blurRad="38100" dist="38100" dir="2700000" algn="tl">
                  <a:srgbClr val="C0C0C0"/>
                </a:outerShdw>
              </a:effectLst>
              <a:latin typeface="华文中宋" pitchFamily="2" charset="-122"/>
            </a:endParaRPr>
          </a:p>
          <a:p>
            <a:pPr>
              <a:defRPr/>
            </a:pPr>
            <a:endParaRPr lang="en-US" altLang="zh-CN" b="0">
              <a:effectLst>
                <a:outerShdw blurRad="38100" dist="38100" dir="2700000" algn="tl">
                  <a:srgbClr val="C0C0C0"/>
                </a:outerShdw>
              </a:effectLst>
              <a:latin typeface="华文中宋" pitchFamily="2" charset="-122"/>
            </a:endParaRPr>
          </a:p>
        </p:txBody>
      </p:sp>
      <p:graphicFrame>
        <p:nvGraphicFramePr>
          <p:cNvPr id="21509" name="Object 42"/>
          <p:cNvGraphicFramePr>
            <a:graphicFrameLocks noChangeAspect="1"/>
          </p:cNvGraphicFramePr>
          <p:nvPr/>
        </p:nvGraphicFramePr>
        <p:xfrm>
          <a:off x="2570163" y="246063"/>
          <a:ext cx="5010150" cy="915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09" name="Equation" r:id="rId7" imgW="52120800" imgH="9753600" progId="">
                  <p:embed/>
                </p:oleObj>
              </mc:Choice>
              <mc:Fallback>
                <p:oleObj name="Equation" r:id="rId7" imgW="52120800" imgH="9753600" progId="">
                  <p:embed/>
                  <p:pic>
                    <p:nvPicPr>
                      <p:cNvPr id="0" name="Object 42"/>
                      <p:cNvPicPr>
                        <a:picLocks noChangeAspect="1"/>
                      </p:cNvPicPr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570163" y="246063"/>
                        <a:ext cx="5010150" cy="915987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4011" name="Text Box 43"/>
          <p:cNvSpPr txBox="1">
            <a:spLocks noChangeArrowheads="1"/>
          </p:cNvSpPr>
          <p:nvPr/>
        </p:nvSpPr>
        <p:spPr bwMode="auto">
          <a:xfrm>
            <a:off x="539750" y="523875"/>
            <a:ext cx="140335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>
                <a:solidFill>
                  <a:srgbClr val="FF00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光栅常数</a:t>
            </a:r>
            <a:endParaRPr lang="zh-CN" altLang="en-US">
              <a:solidFill>
                <a:srgbClr val="FF00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graphicFrame>
        <p:nvGraphicFramePr>
          <p:cNvPr id="21510" name="Object 44"/>
          <p:cNvGraphicFramePr>
            <a:graphicFrameLocks noChangeAspect="1"/>
          </p:cNvGraphicFramePr>
          <p:nvPr/>
        </p:nvGraphicFramePr>
        <p:xfrm>
          <a:off x="5694363" y="1125538"/>
          <a:ext cx="1782762" cy="423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10" name="Equation" r:id="rId9" imgW="17678400" imgH="4267200" progId="">
                  <p:embed/>
                </p:oleObj>
              </mc:Choice>
              <mc:Fallback>
                <p:oleObj name="Equation" r:id="rId9" imgW="17678400" imgH="4267200" progId="">
                  <p:embed/>
                  <p:pic>
                    <p:nvPicPr>
                      <p:cNvPr id="0" name="Object 44"/>
                      <p:cNvPicPr>
                        <a:picLocks noChangeAspect="1"/>
                      </p:cNvPicPr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694363" y="1125538"/>
                        <a:ext cx="1782762" cy="423862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1517" name="Group 46"/>
          <p:cNvGrpSpPr/>
          <p:nvPr/>
        </p:nvGrpSpPr>
        <p:grpSpPr bwMode="auto">
          <a:xfrm>
            <a:off x="5867400" y="2492375"/>
            <a:ext cx="3276600" cy="2449513"/>
            <a:chOff x="3606" y="1888"/>
            <a:chExt cx="1800" cy="1110"/>
          </a:xfrm>
        </p:grpSpPr>
        <p:sp>
          <p:nvSpPr>
            <p:cNvPr id="84000" name="AutoShape 32"/>
            <p:cNvSpPr>
              <a:spLocks noChangeAspect="1" noChangeArrowheads="1" noTextEdit="1"/>
            </p:cNvSpPr>
            <p:nvPr/>
          </p:nvSpPr>
          <p:spPr bwMode="auto">
            <a:xfrm>
              <a:off x="3606" y="1888"/>
              <a:ext cx="1800" cy="1110"/>
            </a:xfrm>
            <a:prstGeom prst="rect">
              <a:avLst/>
            </a:prstGeom>
            <a:noFill/>
          </p:spPr>
          <p:txBody>
            <a:bodyPr/>
            <a:lstStyle/>
            <a:p>
              <a:pPr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83999" name="Line 31"/>
            <p:cNvSpPr>
              <a:spLocks noChangeShapeType="1"/>
            </p:cNvSpPr>
            <p:nvPr/>
          </p:nvSpPr>
          <p:spPr bwMode="auto">
            <a:xfrm>
              <a:off x="3696" y="2296"/>
              <a:ext cx="726" cy="0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miter lim="800000"/>
              <a:tailEnd type="triangle" w="med" len="med"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83998" name="Line 30"/>
            <p:cNvSpPr>
              <a:spLocks noChangeShapeType="1"/>
            </p:cNvSpPr>
            <p:nvPr/>
          </p:nvSpPr>
          <p:spPr bwMode="auto">
            <a:xfrm flipV="1">
              <a:off x="4428" y="2036"/>
              <a:ext cx="0" cy="195"/>
            </a:xfrm>
            <a:prstGeom prst="line">
              <a:avLst/>
            </a:prstGeom>
            <a:noFill/>
            <a:ln w="57150">
              <a:solidFill>
                <a:srgbClr val="000000"/>
              </a:solidFill>
              <a:miter lim="800000"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83997" name="Line 29"/>
            <p:cNvSpPr>
              <a:spLocks noChangeShapeType="1"/>
            </p:cNvSpPr>
            <p:nvPr/>
          </p:nvSpPr>
          <p:spPr bwMode="auto">
            <a:xfrm flipV="1">
              <a:off x="4428" y="2006"/>
              <a:ext cx="328" cy="268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miter lim="800000"/>
              <a:tailEnd type="triangle" w="med" len="med"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83996" name="Line 28"/>
            <p:cNvSpPr>
              <a:spLocks noChangeShapeType="1"/>
            </p:cNvSpPr>
            <p:nvPr/>
          </p:nvSpPr>
          <p:spPr bwMode="auto">
            <a:xfrm flipV="1">
              <a:off x="3869" y="2274"/>
              <a:ext cx="1149" cy="1"/>
            </a:xfrm>
            <a:prstGeom prst="line">
              <a:avLst/>
            </a:prstGeom>
            <a:noFill/>
            <a:ln w="9525">
              <a:solidFill>
                <a:srgbClr val="333399"/>
              </a:solidFill>
              <a:prstDash val="dashDot"/>
              <a:miter lim="800000"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83995" name="Line 27"/>
            <p:cNvSpPr>
              <a:spLocks noChangeShapeType="1"/>
            </p:cNvSpPr>
            <p:nvPr/>
          </p:nvSpPr>
          <p:spPr bwMode="auto">
            <a:xfrm flipV="1">
              <a:off x="4428" y="2334"/>
              <a:ext cx="0" cy="239"/>
            </a:xfrm>
            <a:prstGeom prst="line">
              <a:avLst/>
            </a:prstGeom>
            <a:noFill/>
            <a:ln w="57150">
              <a:solidFill>
                <a:srgbClr val="000000"/>
              </a:solidFill>
              <a:miter lim="800000"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83994" name="Line 26"/>
            <p:cNvSpPr>
              <a:spLocks noChangeShapeType="1"/>
            </p:cNvSpPr>
            <p:nvPr/>
          </p:nvSpPr>
          <p:spPr bwMode="auto">
            <a:xfrm flipV="1">
              <a:off x="4428" y="2663"/>
              <a:ext cx="0" cy="195"/>
            </a:xfrm>
            <a:prstGeom prst="line">
              <a:avLst/>
            </a:prstGeom>
            <a:noFill/>
            <a:ln w="57150">
              <a:solidFill>
                <a:srgbClr val="000000"/>
              </a:solidFill>
              <a:miter lim="800000"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83992" name="Line 24"/>
            <p:cNvSpPr>
              <a:spLocks noChangeShapeType="1"/>
            </p:cNvSpPr>
            <p:nvPr/>
          </p:nvSpPr>
          <p:spPr bwMode="auto">
            <a:xfrm flipV="1">
              <a:off x="4428" y="2334"/>
              <a:ext cx="328" cy="268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miter lim="800000"/>
              <a:tailEnd type="triangle" w="med" len="med"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graphicFrame>
          <p:nvGraphicFramePr>
            <p:cNvPr id="21511" name="Object 20"/>
            <p:cNvGraphicFramePr>
              <a:graphicFrameLocks noChangeAspect="1"/>
            </p:cNvGraphicFramePr>
            <p:nvPr/>
          </p:nvGraphicFramePr>
          <p:xfrm flipV="1">
            <a:off x="4627" y="2110"/>
            <a:ext cx="107" cy="14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511" name="Equation" r:id="rId11" imgW="3048000" imgH="4267200" progId="">
                    <p:embed/>
                  </p:oleObj>
                </mc:Choice>
                <mc:Fallback>
                  <p:oleObj name="Equation" r:id="rId11" imgW="3048000" imgH="4267200" progId="">
                    <p:embed/>
                    <p:pic>
                      <p:nvPicPr>
                        <p:cNvPr id="0" name="Object 20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 flipV="1">
                          <a:off x="4627" y="2110"/>
                          <a:ext cx="107" cy="144"/>
                        </a:xfrm>
                        <a:prstGeom prst="rect">
                          <a:avLst/>
                        </a:prstGeom>
                        <a:noFill/>
                        <a:ln w="28575"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3987" name="Arc 19"/>
            <p:cNvSpPr/>
            <p:nvPr/>
          </p:nvSpPr>
          <p:spPr bwMode="auto">
            <a:xfrm flipV="1">
              <a:off x="4504" y="2125"/>
              <a:ext cx="132" cy="150"/>
            </a:xfrm>
            <a:custGeom>
              <a:avLst/>
              <a:gdLst>
                <a:gd name="G0" fmla="+- 0 0 0"/>
                <a:gd name="G1" fmla="+- 11869 0 0"/>
                <a:gd name="G2" fmla="+- 21600 0 0"/>
                <a:gd name="T0" fmla="*/ 18047 w 21600"/>
                <a:gd name="T1" fmla="*/ 0 h 29615"/>
                <a:gd name="T2" fmla="*/ 12314 w 21600"/>
                <a:gd name="T3" fmla="*/ 29615 h 29615"/>
                <a:gd name="T4" fmla="*/ 0 w 21600"/>
                <a:gd name="T5" fmla="*/ 11869 h 29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9615" fill="none" extrusionOk="0">
                  <a:moveTo>
                    <a:pt x="18046" y="0"/>
                  </a:moveTo>
                  <a:cubicBezTo>
                    <a:pt x="20364" y="3524"/>
                    <a:pt x="21600" y="7650"/>
                    <a:pt x="21600" y="11869"/>
                  </a:cubicBezTo>
                  <a:cubicBezTo>
                    <a:pt x="21600" y="18948"/>
                    <a:pt x="18130" y="25578"/>
                    <a:pt x="12314" y="29615"/>
                  </a:cubicBezTo>
                </a:path>
                <a:path w="21600" h="29615" stroke="0" extrusionOk="0">
                  <a:moveTo>
                    <a:pt x="18046" y="0"/>
                  </a:moveTo>
                  <a:cubicBezTo>
                    <a:pt x="20364" y="3524"/>
                    <a:pt x="21600" y="7650"/>
                    <a:pt x="21600" y="11869"/>
                  </a:cubicBezTo>
                  <a:cubicBezTo>
                    <a:pt x="21600" y="18948"/>
                    <a:pt x="18130" y="25578"/>
                    <a:pt x="12314" y="29615"/>
                  </a:cubicBezTo>
                  <a:lnTo>
                    <a:pt x="0" y="11869"/>
                  </a:lnTo>
                  <a:close/>
                </a:path>
              </a:pathLst>
            </a:custGeom>
            <a:noFill/>
            <a:ln w="28575">
              <a:solidFill>
                <a:srgbClr val="000000"/>
              </a:solidFill>
              <a:round/>
            </a:ln>
          </p:spPr>
          <p:txBody>
            <a:bodyPr anchor="ctr"/>
            <a:lstStyle/>
            <a:p>
              <a:pPr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83986" name="Line 18"/>
            <p:cNvSpPr>
              <a:spLocks noChangeShapeType="1"/>
            </p:cNvSpPr>
            <p:nvPr/>
          </p:nvSpPr>
          <p:spPr bwMode="auto">
            <a:xfrm flipV="1">
              <a:off x="3935" y="2659"/>
              <a:ext cx="1117" cy="1"/>
            </a:xfrm>
            <a:prstGeom prst="line">
              <a:avLst/>
            </a:prstGeom>
            <a:noFill/>
            <a:ln w="9525">
              <a:solidFill>
                <a:srgbClr val="333399"/>
              </a:solidFill>
              <a:prstDash val="dashDot"/>
              <a:miter lim="800000"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graphicFrame>
          <p:nvGraphicFramePr>
            <p:cNvPr id="21512" name="Object 17"/>
            <p:cNvGraphicFramePr>
              <a:graphicFrameLocks noChangeAspect="1"/>
            </p:cNvGraphicFramePr>
            <p:nvPr/>
          </p:nvGraphicFramePr>
          <p:xfrm flipV="1">
            <a:off x="4471" y="2351"/>
            <a:ext cx="91" cy="12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512" name="Equation" r:id="rId13" imgW="3048000" imgH="4267200" progId="">
                    <p:embed/>
                  </p:oleObj>
                </mc:Choice>
                <mc:Fallback>
                  <p:oleObj name="Equation" r:id="rId13" imgW="3048000" imgH="4267200" progId="">
                    <p:embed/>
                    <p:pic>
                      <p:nvPicPr>
                        <p:cNvPr id="0" name="Object 17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14"/>
                        <a:stretch>
                          <a:fillRect/>
                        </a:stretch>
                      </p:blipFill>
                      <p:spPr>
                        <a:xfrm flipV="1">
                          <a:off x="4471" y="2351"/>
                          <a:ext cx="91" cy="124"/>
                        </a:xfrm>
                        <a:prstGeom prst="rect">
                          <a:avLst/>
                        </a:prstGeom>
                        <a:noFill/>
                        <a:ln w="28575"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1513" name="Object 15"/>
            <p:cNvGraphicFramePr>
              <a:graphicFrameLocks noChangeAspect="1"/>
            </p:cNvGraphicFramePr>
            <p:nvPr/>
          </p:nvGraphicFramePr>
          <p:xfrm>
            <a:off x="5020" y="2489"/>
            <a:ext cx="112" cy="11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513" name="Equation" r:id="rId15" imgW="3048000" imgH="3352800" progId="">
                    <p:embed/>
                  </p:oleObj>
                </mc:Choice>
                <mc:Fallback>
                  <p:oleObj name="Equation" r:id="rId15" imgW="3048000" imgH="3352800" progId="">
                    <p:embed/>
                    <p:pic>
                      <p:nvPicPr>
                        <p:cNvPr id="0" name="Object 15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16"/>
                        <a:stretch>
                          <a:fillRect/>
                        </a:stretch>
                      </p:blipFill>
                      <p:spPr>
                        <a:xfrm>
                          <a:off x="5020" y="2489"/>
                          <a:ext cx="112" cy="119"/>
                        </a:xfrm>
                        <a:prstGeom prst="rect">
                          <a:avLst/>
                        </a:prstGeom>
                        <a:noFill/>
                        <a:ln w="28575"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3981" name="Line 13"/>
            <p:cNvSpPr>
              <a:spLocks noChangeShapeType="1"/>
            </p:cNvSpPr>
            <p:nvPr/>
          </p:nvSpPr>
          <p:spPr bwMode="auto">
            <a:xfrm flipH="1">
              <a:off x="5019" y="1945"/>
              <a:ext cx="1" cy="956"/>
            </a:xfrm>
            <a:prstGeom prst="line">
              <a:avLst/>
            </a:prstGeom>
            <a:noFill/>
            <a:ln w="57150">
              <a:pattFill prst="pct80">
                <a:fgClr>
                  <a:srgbClr val="33CCCC"/>
                </a:fgClr>
                <a:bgClr>
                  <a:srgbClr val="FFFFFF"/>
                </a:bgClr>
              </a:pattFill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83977" name="Arc 9"/>
            <p:cNvSpPr/>
            <p:nvPr/>
          </p:nvSpPr>
          <p:spPr bwMode="auto">
            <a:xfrm rot="18087584" flipV="1">
              <a:off x="4400" y="2470"/>
              <a:ext cx="127" cy="123"/>
            </a:xfrm>
            <a:custGeom>
              <a:avLst/>
              <a:gdLst>
                <a:gd name="G0" fmla="+- 0 0 0"/>
                <a:gd name="G1" fmla="+- 11869 0 0"/>
                <a:gd name="G2" fmla="+- 21600 0 0"/>
                <a:gd name="T0" fmla="*/ 18047 w 21600"/>
                <a:gd name="T1" fmla="*/ 0 h 23413"/>
                <a:gd name="T2" fmla="*/ 18256 w 21600"/>
                <a:gd name="T3" fmla="*/ 23413 h 23413"/>
                <a:gd name="T4" fmla="*/ 0 w 21600"/>
                <a:gd name="T5" fmla="*/ 11869 h 23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3413" fill="none" extrusionOk="0">
                  <a:moveTo>
                    <a:pt x="18046" y="0"/>
                  </a:moveTo>
                  <a:cubicBezTo>
                    <a:pt x="20364" y="3524"/>
                    <a:pt x="21600" y="7650"/>
                    <a:pt x="21600" y="11869"/>
                  </a:cubicBezTo>
                  <a:cubicBezTo>
                    <a:pt x="21600" y="15955"/>
                    <a:pt x="20440" y="19958"/>
                    <a:pt x="18256" y="23413"/>
                  </a:cubicBezTo>
                </a:path>
                <a:path w="21600" h="23413" stroke="0" extrusionOk="0">
                  <a:moveTo>
                    <a:pt x="18046" y="0"/>
                  </a:moveTo>
                  <a:cubicBezTo>
                    <a:pt x="20364" y="3524"/>
                    <a:pt x="21600" y="7650"/>
                    <a:pt x="21600" y="11869"/>
                  </a:cubicBezTo>
                  <a:cubicBezTo>
                    <a:pt x="21600" y="15955"/>
                    <a:pt x="20440" y="19958"/>
                    <a:pt x="18256" y="23413"/>
                  </a:cubicBezTo>
                  <a:lnTo>
                    <a:pt x="0" y="11869"/>
                  </a:lnTo>
                  <a:close/>
                </a:path>
              </a:pathLst>
            </a:custGeom>
            <a:noFill/>
            <a:ln w="28575">
              <a:solidFill>
                <a:srgbClr val="000000"/>
              </a:solidFill>
              <a:round/>
            </a:ln>
          </p:spPr>
          <p:txBody>
            <a:bodyPr anchor="ctr"/>
            <a:lstStyle/>
            <a:p>
              <a:pPr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84013" name="Line 45"/>
            <p:cNvSpPr>
              <a:spLocks noChangeShapeType="1"/>
            </p:cNvSpPr>
            <p:nvPr/>
          </p:nvSpPr>
          <p:spPr bwMode="auto">
            <a:xfrm>
              <a:off x="3697" y="2659"/>
              <a:ext cx="726" cy="0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miter lim="800000"/>
              <a:tailEnd type="triangle" w="med" len="med"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pic>
        <p:nvPicPr>
          <p:cNvPr id="27" name="~PP961.WAV">
            <a:hlinkClick r:id="" action="ppaction://media"/>
          </p:cNvPr>
          <p:cNvPicPr>
            <a:picLocks noRot="1" noChangeAspect="1"/>
          </p:cNvPicPr>
          <p:nvPr>
            <a:wavAudioFile r:embed="rId17" name="~PP961.WAV"/>
          </p:nvPr>
        </p:nvPicPr>
        <p:blipFill>
          <a:blip r:embed="rId18"/>
          <a:stretch>
            <a:fillRect/>
          </a:stretch>
        </p:blipFill>
        <p:spPr>
          <a:xfrm>
            <a:off x="8653463" y="6367463"/>
            <a:ext cx="304800" cy="304800"/>
          </a:xfrm>
          <a:prstGeom prst="rect">
            <a:avLst/>
          </a:prstGeom>
        </p:spPr>
      </p:pic>
    </p:spTree>
    <p:custDataLst>
      <p:tags r:id="rId19"/>
    </p:custDataLst>
  </p:cSld>
  <p:clrMapOvr>
    <a:masterClrMapping/>
  </p:clrMapOvr>
  <p:transition spd="slow" advTm="26169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23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7"/>
                </p:tgtEl>
              </p:cMediaNode>
            </p:audio>
          </p:childTnLst>
        </p:cTn>
      </p:par>
    </p:tnLst>
    <p:bldLst>
      <p:bldP spid="84003" grpId="0"/>
      <p:bldP spid="8400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1" name="Group 30"/>
          <p:cNvGrpSpPr/>
          <p:nvPr/>
        </p:nvGrpSpPr>
        <p:grpSpPr bwMode="auto">
          <a:xfrm>
            <a:off x="5580063" y="1844675"/>
            <a:ext cx="3622675" cy="2736850"/>
            <a:chOff x="1519" y="1752"/>
            <a:chExt cx="2130" cy="1350"/>
          </a:xfrm>
        </p:grpSpPr>
        <p:sp>
          <p:nvSpPr>
            <p:cNvPr id="75781" name="Line 5"/>
            <p:cNvSpPr>
              <a:spLocks noChangeShapeType="1"/>
            </p:cNvSpPr>
            <p:nvPr/>
          </p:nvSpPr>
          <p:spPr bwMode="auto">
            <a:xfrm>
              <a:off x="1698" y="2048"/>
              <a:ext cx="590" cy="187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miter lim="800000"/>
              <a:tailEnd type="triangle" w="med" len="med"/>
            </a:ln>
            <a:effectLst/>
          </p:spPr>
          <p:txBody>
            <a:bodyPr wrap="none"/>
            <a:lstStyle/>
            <a:p>
              <a:pPr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5782" name="Line 6"/>
            <p:cNvSpPr>
              <a:spLocks noChangeShapeType="1"/>
            </p:cNvSpPr>
            <p:nvPr/>
          </p:nvSpPr>
          <p:spPr bwMode="auto">
            <a:xfrm flipV="1">
              <a:off x="2278" y="1880"/>
              <a:ext cx="0" cy="276"/>
            </a:xfrm>
            <a:prstGeom prst="line">
              <a:avLst/>
            </a:prstGeom>
            <a:noFill/>
            <a:ln w="57150">
              <a:solidFill>
                <a:schemeClr val="tx2"/>
              </a:solidFill>
              <a:miter lim="800000"/>
            </a:ln>
            <a:effectLst/>
          </p:spPr>
          <p:txBody>
            <a:bodyPr wrap="none"/>
            <a:lstStyle/>
            <a:p>
              <a:pPr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5783" name="Line 7"/>
            <p:cNvSpPr>
              <a:spLocks noChangeShapeType="1"/>
            </p:cNvSpPr>
            <p:nvPr/>
          </p:nvSpPr>
          <p:spPr bwMode="auto">
            <a:xfrm flipV="1">
              <a:off x="2278" y="1837"/>
              <a:ext cx="446" cy="380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miter lim="800000"/>
              <a:tailEnd type="triangle" w="med" len="med"/>
            </a:ln>
            <a:effectLst/>
          </p:spPr>
          <p:txBody>
            <a:bodyPr wrap="none"/>
            <a:lstStyle/>
            <a:p>
              <a:pPr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5784" name="Line 8"/>
            <p:cNvSpPr>
              <a:spLocks noChangeShapeType="1"/>
            </p:cNvSpPr>
            <p:nvPr/>
          </p:nvSpPr>
          <p:spPr bwMode="auto">
            <a:xfrm flipV="1">
              <a:off x="1519" y="2217"/>
              <a:ext cx="1562" cy="1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prstDash val="dashDot"/>
              <a:miter lim="800000"/>
            </a:ln>
            <a:effectLst/>
          </p:spPr>
          <p:txBody>
            <a:bodyPr wrap="none"/>
            <a:lstStyle/>
            <a:p>
              <a:pPr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5785" name="Line 9"/>
            <p:cNvSpPr>
              <a:spLocks noChangeShapeType="1"/>
            </p:cNvSpPr>
            <p:nvPr/>
          </p:nvSpPr>
          <p:spPr bwMode="auto">
            <a:xfrm flipV="1">
              <a:off x="2278" y="2301"/>
              <a:ext cx="0" cy="337"/>
            </a:xfrm>
            <a:prstGeom prst="line">
              <a:avLst/>
            </a:prstGeom>
            <a:noFill/>
            <a:ln w="57150">
              <a:solidFill>
                <a:schemeClr val="tx2"/>
              </a:solidFill>
              <a:miter lim="800000"/>
            </a:ln>
            <a:effectLst/>
          </p:spPr>
          <p:txBody>
            <a:bodyPr wrap="none"/>
            <a:lstStyle/>
            <a:p>
              <a:pPr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5786" name="Line 10"/>
            <p:cNvSpPr>
              <a:spLocks noChangeShapeType="1"/>
            </p:cNvSpPr>
            <p:nvPr/>
          </p:nvSpPr>
          <p:spPr bwMode="auto">
            <a:xfrm flipV="1">
              <a:off x="2278" y="2765"/>
              <a:ext cx="0" cy="276"/>
            </a:xfrm>
            <a:prstGeom prst="line">
              <a:avLst/>
            </a:prstGeom>
            <a:noFill/>
            <a:ln w="57150">
              <a:solidFill>
                <a:schemeClr val="tx2"/>
              </a:solidFill>
              <a:miter lim="800000"/>
            </a:ln>
            <a:effectLst/>
          </p:spPr>
          <p:txBody>
            <a:bodyPr wrap="none"/>
            <a:lstStyle/>
            <a:p>
              <a:pPr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5787" name="Line 11"/>
            <p:cNvSpPr>
              <a:spLocks noChangeShapeType="1"/>
            </p:cNvSpPr>
            <p:nvPr/>
          </p:nvSpPr>
          <p:spPr bwMode="auto">
            <a:xfrm>
              <a:off x="1564" y="2512"/>
              <a:ext cx="714" cy="168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miter lim="800000"/>
              <a:tailEnd type="triangle" w="med" len="med"/>
            </a:ln>
            <a:effectLst/>
          </p:spPr>
          <p:txBody>
            <a:bodyPr wrap="none"/>
            <a:lstStyle/>
            <a:p>
              <a:pPr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5788" name="Line 12"/>
            <p:cNvSpPr>
              <a:spLocks noChangeShapeType="1"/>
            </p:cNvSpPr>
            <p:nvPr/>
          </p:nvSpPr>
          <p:spPr bwMode="auto">
            <a:xfrm flipV="1">
              <a:off x="2278" y="2301"/>
              <a:ext cx="446" cy="379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miter lim="800000"/>
              <a:tailEnd type="triangle" w="med" len="med"/>
            </a:ln>
            <a:effectLst/>
          </p:spPr>
          <p:txBody>
            <a:bodyPr wrap="none"/>
            <a:lstStyle/>
            <a:p>
              <a:pPr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2553" name="Arc 13"/>
            <p:cNvSpPr/>
            <p:nvPr/>
          </p:nvSpPr>
          <p:spPr bwMode="auto">
            <a:xfrm flipH="1" flipV="1">
              <a:off x="1742" y="2090"/>
              <a:ext cx="223" cy="127"/>
            </a:xfrm>
            <a:custGeom>
              <a:avLst/>
              <a:gdLst>
                <a:gd name="T0" fmla="*/ 2 w 21600"/>
                <a:gd name="T1" fmla="*/ 0 h 21973"/>
                <a:gd name="T2" fmla="*/ 2 w 21600"/>
                <a:gd name="T3" fmla="*/ 1 h 21973"/>
                <a:gd name="T4" fmla="*/ 0 w 21600"/>
                <a:gd name="T5" fmla="*/ 0 h 21973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973"/>
                <a:gd name="T11" fmla="*/ 21600 w 21600"/>
                <a:gd name="T12" fmla="*/ 21973 h 21973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973" fill="none" extrusionOk="0">
                  <a:moveTo>
                    <a:pt x="18838" y="-1"/>
                  </a:moveTo>
                  <a:cubicBezTo>
                    <a:pt x="20648" y="3227"/>
                    <a:pt x="21600" y="6866"/>
                    <a:pt x="21600" y="10568"/>
                  </a:cubicBezTo>
                  <a:cubicBezTo>
                    <a:pt x="21600" y="14599"/>
                    <a:pt x="20471" y="18549"/>
                    <a:pt x="18343" y="21973"/>
                  </a:cubicBezTo>
                </a:path>
                <a:path w="21600" h="21973" stroke="0" extrusionOk="0">
                  <a:moveTo>
                    <a:pt x="18838" y="-1"/>
                  </a:moveTo>
                  <a:cubicBezTo>
                    <a:pt x="20648" y="3227"/>
                    <a:pt x="21600" y="6866"/>
                    <a:pt x="21600" y="10568"/>
                  </a:cubicBezTo>
                  <a:cubicBezTo>
                    <a:pt x="21600" y="14599"/>
                    <a:pt x="20471" y="18549"/>
                    <a:pt x="18343" y="21973"/>
                  </a:cubicBezTo>
                  <a:lnTo>
                    <a:pt x="0" y="10568"/>
                  </a:lnTo>
                  <a:close/>
                </a:path>
              </a:pathLst>
            </a:custGeom>
            <a:noFill/>
            <a:ln w="28575">
              <a:solidFill>
                <a:schemeClr val="accent1"/>
              </a:solidFill>
              <a:round/>
            </a:ln>
          </p:spPr>
          <p:txBody>
            <a:bodyPr rot="10800000" wrap="none" anchor="ctr"/>
            <a:lstStyle/>
            <a:p>
              <a:pPr algn="ctr" eaLnBrk="1" hangingPunct="1"/>
              <a:endParaRPr lang="zh-CN" altLang="zh-CN" sz="2800">
                <a:solidFill>
                  <a:schemeClr val="accent1"/>
                </a:solidFill>
                <a:latin typeface="宋体" pitchFamily="2" charset="-122"/>
                <a:ea typeface="宋体" pitchFamily="2" charset="-122"/>
              </a:endParaRPr>
            </a:p>
          </p:txBody>
        </p:sp>
        <p:sp>
          <p:nvSpPr>
            <p:cNvPr id="75790" name="Line 14"/>
            <p:cNvSpPr>
              <a:spLocks noChangeShapeType="1"/>
            </p:cNvSpPr>
            <p:nvPr/>
          </p:nvSpPr>
          <p:spPr bwMode="auto">
            <a:xfrm flipH="1">
              <a:off x="2099" y="2217"/>
              <a:ext cx="179" cy="421"/>
            </a:xfrm>
            <a:prstGeom prst="line">
              <a:avLst/>
            </a:prstGeom>
            <a:noFill/>
            <a:ln w="28575">
              <a:solidFill>
                <a:schemeClr val="folHlink"/>
              </a:solidFill>
              <a:prstDash val="sysDot"/>
              <a:miter lim="800000"/>
            </a:ln>
            <a:effectLst/>
          </p:spPr>
          <p:txBody>
            <a:bodyPr wrap="none"/>
            <a:lstStyle/>
            <a:p>
              <a:pPr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5791" name="Arc 15"/>
            <p:cNvSpPr/>
            <p:nvPr/>
          </p:nvSpPr>
          <p:spPr bwMode="auto">
            <a:xfrm flipH="1" flipV="1">
              <a:off x="2187" y="2470"/>
              <a:ext cx="133" cy="42"/>
            </a:xfrm>
            <a:custGeom>
              <a:avLst/>
              <a:gdLst>
                <a:gd name="G0" fmla="+- 0 0 0"/>
                <a:gd name="G1" fmla="+- 20594 0 0"/>
                <a:gd name="G2" fmla="+- 21600 0 0"/>
                <a:gd name="T0" fmla="*/ 6516 w 21600"/>
                <a:gd name="T1" fmla="*/ 0 h 20594"/>
                <a:gd name="T2" fmla="*/ 21600 w 21600"/>
                <a:gd name="T3" fmla="*/ 20594 h 20594"/>
                <a:gd name="T4" fmla="*/ 0 w 21600"/>
                <a:gd name="T5" fmla="*/ 20594 h 20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0594" fill="none" extrusionOk="0">
                  <a:moveTo>
                    <a:pt x="6515" y="0"/>
                  </a:moveTo>
                  <a:cubicBezTo>
                    <a:pt x="15496" y="2841"/>
                    <a:pt x="21600" y="11174"/>
                    <a:pt x="21600" y="20594"/>
                  </a:cubicBezTo>
                </a:path>
                <a:path w="21600" h="20594" stroke="0" extrusionOk="0">
                  <a:moveTo>
                    <a:pt x="6515" y="0"/>
                  </a:moveTo>
                  <a:cubicBezTo>
                    <a:pt x="15496" y="2841"/>
                    <a:pt x="21600" y="11174"/>
                    <a:pt x="21600" y="20594"/>
                  </a:cubicBezTo>
                  <a:lnTo>
                    <a:pt x="0" y="20594"/>
                  </a:lnTo>
                  <a:close/>
                </a:path>
              </a:pathLst>
            </a:custGeom>
            <a:noFill/>
            <a:ln w="28575">
              <a:solidFill>
                <a:schemeClr val="accent1"/>
              </a:solidFill>
              <a:rou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graphicFrame>
          <p:nvGraphicFramePr>
            <p:cNvPr id="22535" name="Object 16"/>
            <p:cNvGraphicFramePr>
              <a:graphicFrameLocks noChangeAspect="1"/>
            </p:cNvGraphicFramePr>
            <p:nvPr/>
          </p:nvGraphicFramePr>
          <p:xfrm flipV="1">
            <a:off x="2548" y="1922"/>
            <a:ext cx="196" cy="24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529" name="Equation" r:id="rId1" imgW="3048000" imgH="4267200" progId="Equation.3">
                    <p:embed/>
                  </p:oleObj>
                </mc:Choice>
                <mc:Fallback>
                  <p:oleObj name="Equation" r:id="rId1" imgW="3048000" imgH="4267200" progId="Equation.3">
                    <p:embed/>
                    <p:pic>
                      <p:nvPicPr>
                        <p:cNvPr id="0" name="Object 16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2"/>
                        <a:stretch>
                          <a:fillRect/>
                        </a:stretch>
                      </p:blipFill>
                      <p:spPr>
                        <a:xfrm flipV="1">
                          <a:off x="2548" y="1922"/>
                          <a:ext cx="196" cy="243"/>
                        </a:xfrm>
                        <a:prstGeom prst="rect">
                          <a:avLst/>
                        </a:prstGeom>
                        <a:noFill/>
                        <a:ln w="28575"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5794" name="Arc 18"/>
            <p:cNvSpPr/>
            <p:nvPr/>
          </p:nvSpPr>
          <p:spPr bwMode="auto">
            <a:xfrm flipV="1">
              <a:off x="2381" y="2006"/>
              <a:ext cx="177" cy="211"/>
            </a:xfrm>
            <a:custGeom>
              <a:avLst/>
              <a:gdLst>
                <a:gd name="G0" fmla="+- 0 0 0"/>
                <a:gd name="G1" fmla="+- 11869 0 0"/>
                <a:gd name="G2" fmla="+- 21600 0 0"/>
                <a:gd name="T0" fmla="*/ 18047 w 21600"/>
                <a:gd name="T1" fmla="*/ 0 h 29615"/>
                <a:gd name="T2" fmla="*/ 12314 w 21600"/>
                <a:gd name="T3" fmla="*/ 29615 h 29615"/>
                <a:gd name="T4" fmla="*/ 0 w 21600"/>
                <a:gd name="T5" fmla="*/ 11869 h 29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9615" fill="none" extrusionOk="0">
                  <a:moveTo>
                    <a:pt x="18046" y="0"/>
                  </a:moveTo>
                  <a:cubicBezTo>
                    <a:pt x="20364" y="3524"/>
                    <a:pt x="21600" y="7650"/>
                    <a:pt x="21600" y="11869"/>
                  </a:cubicBezTo>
                  <a:cubicBezTo>
                    <a:pt x="21600" y="18948"/>
                    <a:pt x="18130" y="25578"/>
                    <a:pt x="12314" y="29615"/>
                  </a:cubicBezTo>
                </a:path>
                <a:path w="21600" h="29615" stroke="0" extrusionOk="0">
                  <a:moveTo>
                    <a:pt x="18046" y="0"/>
                  </a:moveTo>
                  <a:cubicBezTo>
                    <a:pt x="20364" y="3524"/>
                    <a:pt x="21600" y="7650"/>
                    <a:pt x="21600" y="11869"/>
                  </a:cubicBezTo>
                  <a:cubicBezTo>
                    <a:pt x="21600" y="18948"/>
                    <a:pt x="18130" y="25578"/>
                    <a:pt x="12314" y="29615"/>
                  </a:cubicBezTo>
                  <a:lnTo>
                    <a:pt x="0" y="11869"/>
                  </a:lnTo>
                  <a:close/>
                </a:path>
              </a:pathLst>
            </a:custGeom>
            <a:noFill/>
            <a:ln w="28575">
              <a:solidFill>
                <a:schemeClr val="tx1"/>
              </a:solidFill>
              <a:rou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5796" name="Line 20"/>
            <p:cNvSpPr>
              <a:spLocks noChangeShapeType="1"/>
            </p:cNvSpPr>
            <p:nvPr/>
          </p:nvSpPr>
          <p:spPr bwMode="auto">
            <a:xfrm flipV="1">
              <a:off x="1608" y="2680"/>
              <a:ext cx="1520" cy="1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prstDash val="dashDot"/>
              <a:miter lim="800000"/>
            </a:ln>
            <a:effectLst/>
          </p:spPr>
          <p:txBody>
            <a:bodyPr wrap="none"/>
            <a:lstStyle/>
            <a:p>
              <a:pPr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graphicFrame>
          <p:nvGraphicFramePr>
            <p:cNvPr id="22536" name="Object 21"/>
            <p:cNvGraphicFramePr>
              <a:graphicFrameLocks noChangeAspect="1"/>
            </p:cNvGraphicFramePr>
            <p:nvPr/>
          </p:nvGraphicFramePr>
          <p:xfrm flipV="1">
            <a:off x="2336" y="2325"/>
            <a:ext cx="197" cy="24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536" name="Equation" r:id="rId3" imgW="3048000" imgH="4267200" progId="Equation.3">
                    <p:embed/>
                  </p:oleObj>
                </mc:Choice>
                <mc:Fallback>
                  <p:oleObj name="Equation" r:id="rId3" imgW="3048000" imgH="4267200" progId="Equation.3">
                    <p:embed/>
                    <p:pic>
                      <p:nvPicPr>
                        <p:cNvPr id="0" name="Object 21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2"/>
                        <a:stretch>
                          <a:fillRect/>
                        </a:stretch>
                      </p:blipFill>
                      <p:spPr>
                        <a:xfrm flipV="1">
                          <a:off x="2336" y="2325"/>
                          <a:ext cx="197" cy="243"/>
                        </a:xfrm>
                        <a:prstGeom prst="rect">
                          <a:avLst/>
                        </a:prstGeom>
                        <a:noFill/>
                        <a:ln w="28575"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5798" name="Line 22"/>
            <p:cNvSpPr>
              <a:spLocks noChangeShapeType="1"/>
            </p:cNvSpPr>
            <p:nvPr/>
          </p:nvSpPr>
          <p:spPr bwMode="auto">
            <a:xfrm>
              <a:off x="2278" y="2680"/>
              <a:ext cx="803" cy="211"/>
            </a:xfrm>
            <a:prstGeom prst="line">
              <a:avLst/>
            </a:prstGeom>
            <a:noFill/>
            <a:ln w="19050">
              <a:solidFill>
                <a:schemeClr val="accent1"/>
              </a:solidFill>
              <a:prstDash val="dash"/>
              <a:round/>
              <a:tailEnd type="oval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graphicFrame>
          <p:nvGraphicFramePr>
            <p:cNvPr id="22537" name="Object 23"/>
            <p:cNvGraphicFramePr>
              <a:graphicFrameLocks noChangeAspect="1"/>
            </p:cNvGraphicFramePr>
            <p:nvPr/>
          </p:nvGraphicFramePr>
          <p:xfrm>
            <a:off x="3082" y="2520"/>
            <a:ext cx="265" cy="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537" name="Equation" r:id="rId4" imgW="2438400" imgH="2743200" progId="Equation.3">
                    <p:embed/>
                  </p:oleObj>
                </mc:Choice>
                <mc:Fallback>
                  <p:oleObj name="Equation" r:id="rId4" imgW="2438400" imgH="2743200" progId="Equation.3">
                    <p:embed/>
                    <p:pic>
                      <p:nvPicPr>
                        <p:cNvPr id="0" name="Object 23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3082" y="2520"/>
                          <a:ext cx="265" cy="288"/>
                        </a:xfrm>
                        <a:prstGeom prst="rect">
                          <a:avLst/>
                        </a:prstGeom>
                        <a:noFill/>
                        <a:ln w="28575"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2538" name="Object 24"/>
            <p:cNvGraphicFramePr>
              <a:graphicFrameLocks noChangeAspect="1"/>
            </p:cNvGraphicFramePr>
            <p:nvPr/>
          </p:nvGraphicFramePr>
          <p:xfrm>
            <a:off x="3082" y="2760"/>
            <a:ext cx="277" cy="31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538" name="Equation" r:id="rId6" imgW="2743200" imgH="3352800" progId="Equation.3">
                    <p:embed/>
                  </p:oleObj>
                </mc:Choice>
                <mc:Fallback>
                  <p:oleObj name="Equation" r:id="rId6" imgW="2743200" imgH="3352800" progId="Equation.3">
                    <p:embed/>
                    <p:pic>
                      <p:nvPicPr>
                        <p:cNvPr id="0" name="Object 24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3082" y="2760"/>
                          <a:ext cx="277" cy="319"/>
                        </a:xfrm>
                        <a:prstGeom prst="rect">
                          <a:avLst/>
                        </a:prstGeom>
                        <a:noFill/>
                        <a:ln w="9525"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5801" name="Line 25"/>
            <p:cNvSpPr>
              <a:spLocks noChangeShapeType="1"/>
            </p:cNvSpPr>
            <p:nvPr/>
          </p:nvSpPr>
          <p:spPr bwMode="auto">
            <a:xfrm flipH="1">
              <a:off x="3081" y="1752"/>
              <a:ext cx="3" cy="1350"/>
            </a:xfrm>
            <a:prstGeom prst="line">
              <a:avLst/>
            </a:prstGeom>
            <a:noFill/>
            <a:ln w="57150">
              <a:pattFill prst="pct50">
                <a:fgClr>
                  <a:schemeClr val="tx1"/>
                </a:fgClr>
                <a:bgClr>
                  <a:srgbClr val="FFFFFF"/>
                </a:bgClr>
              </a:pattFill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2560" name="Rectangle 26"/>
            <p:cNvSpPr>
              <a:spLocks noChangeArrowheads="1"/>
            </p:cNvSpPr>
            <p:nvPr/>
          </p:nvSpPr>
          <p:spPr bwMode="auto">
            <a:xfrm>
              <a:off x="3240" y="2826"/>
              <a:ext cx="409" cy="196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pPr eaLnBrk="1" hangingPunct="1"/>
              <a:r>
                <a:rPr lang="zh-CN" altLang="en-US" sz="2000">
                  <a:solidFill>
                    <a:srgbClr val="0000FF"/>
                  </a:solidFill>
                  <a:latin typeface="宋体" pitchFamily="2" charset="-122"/>
                  <a:ea typeface="宋体" pitchFamily="2" charset="-122"/>
                </a:rPr>
                <a:t>零级</a:t>
              </a:r>
              <a:endParaRPr lang="zh-CN" altLang="en-US" sz="2000">
                <a:solidFill>
                  <a:srgbClr val="0000FF"/>
                </a:solidFill>
                <a:latin typeface="宋体" pitchFamily="2" charset="-122"/>
                <a:ea typeface="宋体" pitchFamily="2" charset="-122"/>
              </a:endParaRPr>
            </a:p>
          </p:txBody>
        </p:sp>
        <p:graphicFrame>
          <p:nvGraphicFramePr>
            <p:cNvPr id="22539" name="Object 27"/>
            <p:cNvGraphicFramePr>
              <a:graphicFrameLocks noChangeAspect="1"/>
            </p:cNvGraphicFramePr>
            <p:nvPr/>
          </p:nvGraphicFramePr>
          <p:xfrm>
            <a:off x="1550" y="1984"/>
            <a:ext cx="167" cy="3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539" name="Equation" r:id="rId8" imgW="2133600" imgH="3962400" progId="">
                    <p:embed/>
                  </p:oleObj>
                </mc:Choice>
                <mc:Fallback>
                  <p:oleObj name="Equation" r:id="rId8" imgW="2133600" imgH="3962400" progId="">
                    <p:embed/>
                    <p:pic>
                      <p:nvPicPr>
                        <p:cNvPr id="0" name="Object 27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1550" y="1984"/>
                          <a:ext cx="167" cy="300"/>
                        </a:xfrm>
                        <a:prstGeom prst="rect">
                          <a:avLst/>
                        </a:prstGeom>
                        <a:noFill/>
                        <a:ln w="28575"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2540" name="Object 28"/>
            <p:cNvGraphicFramePr>
              <a:graphicFrameLocks noChangeAspect="1"/>
            </p:cNvGraphicFramePr>
            <p:nvPr/>
          </p:nvGraphicFramePr>
          <p:xfrm>
            <a:off x="2050" y="2204"/>
            <a:ext cx="167" cy="3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540" name="Equation" r:id="rId10" imgW="2133600" imgH="3962400" progId="">
                    <p:embed/>
                  </p:oleObj>
                </mc:Choice>
                <mc:Fallback>
                  <p:oleObj name="Equation" r:id="rId10" imgW="2133600" imgH="3962400" progId="">
                    <p:embed/>
                    <p:pic>
                      <p:nvPicPr>
                        <p:cNvPr id="0" name="Object 28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2050" y="2204"/>
                          <a:ext cx="167" cy="300"/>
                        </a:xfrm>
                        <a:prstGeom prst="rect">
                          <a:avLst/>
                        </a:prstGeom>
                        <a:noFill/>
                        <a:ln w="28575"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5805" name="Arc 29"/>
            <p:cNvSpPr/>
            <p:nvPr/>
          </p:nvSpPr>
          <p:spPr bwMode="auto">
            <a:xfrm rot="18087584" flipV="1">
              <a:off x="2239" y="2497"/>
              <a:ext cx="179" cy="167"/>
            </a:xfrm>
            <a:custGeom>
              <a:avLst/>
              <a:gdLst>
                <a:gd name="G0" fmla="+- 0 0 0"/>
                <a:gd name="G1" fmla="+- 11869 0 0"/>
                <a:gd name="G2" fmla="+- 21600 0 0"/>
                <a:gd name="T0" fmla="*/ 18047 w 21600"/>
                <a:gd name="T1" fmla="*/ 0 h 23413"/>
                <a:gd name="T2" fmla="*/ 18256 w 21600"/>
                <a:gd name="T3" fmla="*/ 23413 h 23413"/>
                <a:gd name="T4" fmla="*/ 0 w 21600"/>
                <a:gd name="T5" fmla="*/ 11869 h 23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3413" fill="none" extrusionOk="0">
                  <a:moveTo>
                    <a:pt x="18046" y="0"/>
                  </a:moveTo>
                  <a:cubicBezTo>
                    <a:pt x="20364" y="3524"/>
                    <a:pt x="21600" y="7650"/>
                    <a:pt x="21600" y="11869"/>
                  </a:cubicBezTo>
                  <a:cubicBezTo>
                    <a:pt x="21600" y="15955"/>
                    <a:pt x="20440" y="19958"/>
                    <a:pt x="18256" y="23413"/>
                  </a:cubicBezTo>
                </a:path>
                <a:path w="21600" h="23413" stroke="0" extrusionOk="0">
                  <a:moveTo>
                    <a:pt x="18046" y="0"/>
                  </a:moveTo>
                  <a:cubicBezTo>
                    <a:pt x="20364" y="3524"/>
                    <a:pt x="21600" y="7650"/>
                    <a:pt x="21600" y="11869"/>
                  </a:cubicBezTo>
                  <a:cubicBezTo>
                    <a:pt x="21600" y="15955"/>
                    <a:pt x="20440" y="19958"/>
                    <a:pt x="18256" y="23413"/>
                  </a:cubicBezTo>
                  <a:lnTo>
                    <a:pt x="0" y="11869"/>
                  </a:lnTo>
                  <a:close/>
                </a:path>
              </a:pathLst>
            </a:custGeom>
            <a:noFill/>
            <a:ln w="28575">
              <a:solidFill>
                <a:schemeClr val="tx1"/>
              </a:solidFill>
              <a:rou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aphicFrame>
        <p:nvGraphicFramePr>
          <p:cNvPr id="75809" name="Object 33"/>
          <p:cNvGraphicFramePr>
            <a:graphicFrameLocks noChangeAspect="1"/>
          </p:cNvGraphicFramePr>
          <p:nvPr/>
        </p:nvGraphicFramePr>
        <p:xfrm>
          <a:off x="1050925" y="2781300"/>
          <a:ext cx="3225800" cy="503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30" name="Equation" r:id="rId11" imgW="30480000" imgH="4876800" progId="">
                  <p:embed/>
                </p:oleObj>
              </mc:Choice>
              <mc:Fallback>
                <p:oleObj name="Equation" r:id="rId11" imgW="30480000" imgH="4876800" progId="">
                  <p:embed/>
                  <p:pic>
                    <p:nvPicPr>
                      <p:cNvPr id="0" name="Object 33"/>
                      <p:cNvPicPr>
                        <a:picLocks noChangeAspect="1"/>
                      </p:cNvPicPr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050925" y="2781300"/>
                        <a:ext cx="3225800" cy="503238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5808" name="Object 32"/>
          <p:cNvGraphicFramePr>
            <a:graphicFrameLocks noChangeAspect="1"/>
          </p:cNvGraphicFramePr>
          <p:nvPr/>
        </p:nvGraphicFramePr>
        <p:xfrm>
          <a:off x="461963" y="4051300"/>
          <a:ext cx="5988050" cy="977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31" name="Equation" r:id="rId13" imgW="58826400" imgH="9753600" progId="">
                  <p:embed/>
                </p:oleObj>
              </mc:Choice>
              <mc:Fallback>
                <p:oleObj name="Equation" r:id="rId13" imgW="58826400" imgH="9753600" progId="">
                  <p:embed/>
                  <p:pic>
                    <p:nvPicPr>
                      <p:cNvPr id="0" name="Object 32"/>
                      <p:cNvPicPr>
                        <a:picLocks noChangeAspect="1"/>
                      </p:cNvPicPr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461963" y="4051300"/>
                        <a:ext cx="5988050" cy="97790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5807" name="Object 31"/>
          <p:cNvGraphicFramePr>
            <a:graphicFrameLocks noChangeAspect="1"/>
          </p:cNvGraphicFramePr>
          <p:nvPr/>
        </p:nvGraphicFramePr>
        <p:xfrm>
          <a:off x="1096963" y="5300663"/>
          <a:ext cx="1693862" cy="677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32" name="Equation" r:id="rId15" imgW="13716000" imgH="5486400" progId="">
                  <p:embed/>
                </p:oleObj>
              </mc:Choice>
              <mc:Fallback>
                <p:oleObj name="Equation" r:id="rId15" imgW="13716000" imgH="5486400" progId="">
                  <p:embed/>
                  <p:pic>
                    <p:nvPicPr>
                      <p:cNvPr id="0" name="Object 31"/>
                      <p:cNvPicPr>
                        <a:picLocks noChangeAspect="1"/>
                      </p:cNvPicPr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1096963" y="5300663"/>
                        <a:ext cx="1693862" cy="677862"/>
                      </a:xfrm>
                      <a:prstGeom prst="rect">
                        <a:avLst/>
                      </a:prstGeom>
                      <a:solidFill>
                        <a:srgbClr val="FFFFCC"/>
                      </a:solidFill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75810" name="Rectangle 34"/>
          <p:cNvSpPr>
            <a:spLocks noChangeArrowheads="1"/>
          </p:cNvSpPr>
          <p:nvPr/>
        </p:nvSpPr>
        <p:spPr bwMode="auto">
          <a:xfrm>
            <a:off x="179388" y="2060575"/>
            <a:ext cx="3024187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r>
              <a:rPr lang="zh-CN" altLang="en-US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中宋" pitchFamily="2" charset="-122"/>
              </a:rPr>
              <a:t>（</a:t>
            </a:r>
            <a:r>
              <a:rPr lang="en-US" altLang="zh-CN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中宋" pitchFamily="2" charset="-122"/>
              </a:rPr>
              <a:t>2</a:t>
            </a:r>
            <a:r>
              <a:rPr lang="zh-CN" altLang="en-US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中宋" pitchFamily="2" charset="-122"/>
              </a:rPr>
              <a:t>）斜入射时，由</a:t>
            </a:r>
            <a:endParaRPr lang="zh-CN" altLang="en-US" b="0">
              <a:effectLst>
                <a:outerShdw blurRad="38100" dist="38100" dir="2700000" algn="tl">
                  <a:srgbClr val="C0C0C0"/>
                </a:outerShdw>
              </a:effectLst>
              <a:latin typeface="华文中宋" pitchFamily="2" charset="-122"/>
            </a:endParaRPr>
          </a:p>
        </p:txBody>
      </p:sp>
      <p:sp>
        <p:nvSpPr>
          <p:cNvPr id="75811" name="Rectangle 35"/>
          <p:cNvSpPr>
            <a:spLocks noChangeArrowheads="1"/>
          </p:cNvSpPr>
          <p:nvPr/>
        </p:nvSpPr>
        <p:spPr bwMode="auto">
          <a:xfrm>
            <a:off x="468313" y="3470275"/>
            <a:ext cx="4175125" cy="82232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r>
              <a:rPr lang="zh-CN" altLang="en-US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中宋" pitchFamily="2" charset="-122"/>
              </a:rPr>
              <a:t>如图，斜向下入射时，得</a:t>
            </a:r>
            <a:endParaRPr lang="zh-CN" altLang="en-US">
              <a:effectLst>
                <a:outerShdw blurRad="38100" dist="38100" dir="2700000" algn="tl">
                  <a:srgbClr val="C0C0C0"/>
                </a:outerShdw>
              </a:effectLst>
              <a:latin typeface="华文中宋" pitchFamily="2" charset="-122"/>
            </a:endParaRPr>
          </a:p>
          <a:p>
            <a:pPr>
              <a:defRPr/>
            </a:pPr>
            <a:endParaRPr lang="en-US" altLang="zh-CN" b="0">
              <a:effectLst>
                <a:outerShdw blurRad="38100" dist="38100" dir="2700000" algn="tl">
                  <a:srgbClr val="C0C0C0"/>
                </a:outerShdw>
              </a:effectLst>
              <a:latin typeface="华文中宋" pitchFamily="2" charset="-122"/>
            </a:endParaRPr>
          </a:p>
        </p:txBody>
      </p:sp>
      <p:graphicFrame>
        <p:nvGraphicFramePr>
          <p:cNvPr id="22533" name="Object 40"/>
          <p:cNvGraphicFramePr>
            <a:graphicFrameLocks noChangeAspect="1"/>
          </p:cNvGraphicFramePr>
          <p:nvPr/>
        </p:nvGraphicFramePr>
        <p:xfrm>
          <a:off x="2570163" y="246063"/>
          <a:ext cx="5010150" cy="915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33" name="Equation" r:id="rId17" imgW="52120800" imgH="9753600" progId="">
                  <p:embed/>
                </p:oleObj>
              </mc:Choice>
              <mc:Fallback>
                <p:oleObj name="Equation" r:id="rId17" imgW="52120800" imgH="9753600" progId="">
                  <p:embed/>
                  <p:pic>
                    <p:nvPicPr>
                      <p:cNvPr id="0" name="Object 40"/>
                      <p:cNvPicPr>
                        <a:picLocks noChangeAspect="1"/>
                      </p:cNvPicPr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2570163" y="246063"/>
                        <a:ext cx="5010150" cy="915987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75817" name="Text Box 41"/>
          <p:cNvSpPr txBox="1">
            <a:spLocks noChangeArrowheads="1"/>
          </p:cNvSpPr>
          <p:nvPr/>
        </p:nvSpPr>
        <p:spPr bwMode="auto">
          <a:xfrm>
            <a:off x="539750" y="523875"/>
            <a:ext cx="140335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>
                <a:solidFill>
                  <a:srgbClr val="FF00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光栅常数</a:t>
            </a:r>
            <a:endParaRPr lang="zh-CN" altLang="en-US">
              <a:solidFill>
                <a:srgbClr val="FF00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graphicFrame>
        <p:nvGraphicFramePr>
          <p:cNvPr id="22534" name="Object 42"/>
          <p:cNvGraphicFramePr>
            <a:graphicFrameLocks noChangeAspect="1"/>
          </p:cNvGraphicFramePr>
          <p:nvPr/>
        </p:nvGraphicFramePr>
        <p:xfrm>
          <a:off x="5694363" y="1125538"/>
          <a:ext cx="1782762" cy="423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34" name="Equation" r:id="rId19" imgW="17678400" imgH="4267200" progId="">
                  <p:embed/>
                </p:oleObj>
              </mc:Choice>
              <mc:Fallback>
                <p:oleObj name="Equation" r:id="rId19" imgW="17678400" imgH="4267200" progId="">
                  <p:embed/>
                  <p:pic>
                    <p:nvPicPr>
                      <p:cNvPr id="0" name="Object 42"/>
                      <p:cNvPicPr>
                        <a:picLocks noChangeAspect="1"/>
                      </p:cNvPicPr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5694363" y="1125538"/>
                        <a:ext cx="1782762" cy="423862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4" name="~PP1097.WAV">
            <a:hlinkClick r:id="" action="ppaction://media"/>
          </p:cNvPr>
          <p:cNvPicPr>
            <a:picLocks noRot="1" noChangeAspect="1"/>
          </p:cNvPicPr>
          <p:nvPr>
            <a:wavAudioFile r:embed="rId21" name="~PP1097.WAV"/>
          </p:nvPr>
        </p:nvPicPr>
        <p:blipFill>
          <a:blip r:embed="rId22"/>
          <a:stretch>
            <a:fillRect/>
          </a:stretch>
        </p:blipFill>
        <p:spPr>
          <a:xfrm>
            <a:off x="8653463" y="6367463"/>
            <a:ext cx="304800" cy="304800"/>
          </a:xfrm>
          <a:prstGeom prst="rect">
            <a:avLst/>
          </a:prstGeom>
        </p:spPr>
      </p:pic>
    </p:spTree>
    <p:custDataLst>
      <p:tags r:id="rId23"/>
    </p:custDataLst>
  </p:cSld>
  <p:clrMapOvr>
    <a:masterClrMapping/>
  </p:clrMapOvr>
  <p:transition spd="slow" advTm="81961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24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4"/>
                </p:tgtEl>
              </p:cMediaNode>
            </p:audio>
          </p:childTnLst>
        </p:cTn>
      </p:par>
    </p:tnLst>
    <p:bldLst>
      <p:bldP spid="75810" grpId="0"/>
      <p:bldP spid="7581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WordArt 5"/>
          <p:cNvSpPr>
            <a:spLocks noChangeArrowheads="1" noChangeShapeType="1" noTextEdit="1"/>
          </p:cNvSpPr>
          <p:nvPr/>
        </p:nvSpPr>
        <p:spPr bwMode="auto">
          <a:xfrm>
            <a:off x="3276600" y="2997200"/>
            <a:ext cx="2016125" cy="1419225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zh-CN" altLang="en-US" sz="3600" kern="10">
                <a:ln w="12700" cap="sq">
                  <a:solidFill>
                    <a:srgbClr val="EAEAEA"/>
                  </a:solidFill>
                  <a:round/>
                  <a:headEnd type="none" w="sm" len="sm"/>
                  <a:tailEnd type="none" w="sm" len="sm"/>
                </a:ln>
                <a:gradFill rotWithShape="1">
                  <a:gsLst>
                    <a:gs pos="0">
                      <a:srgbClr val="A603AB"/>
                    </a:gs>
                    <a:gs pos="12000">
                      <a:srgbClr val="E81766"/>
                    </a:gs>
                    <a:gs pos="27000">
                      <a:srgbClr val="EE3F17"/>
                    </a:gs>
                    <a:gs pos="48000">
                      <a:srgbClr val="FFFF00"/>
                    </a:gs>
                    <a:gs pos="64999">
                      <a:srgbClr val="1A8D48"/>
                    </a:gs>
                    <a:gs pos="78999">
                      <a:srgbClr val="0819FB"/>
                    </a:gs>
                    <a:gs pos="100000">
                      <a:srgbClr val="A603AB"/>
                    </a:gs>
                  </a:gsLst>
                  <a:lin ang="0" scaled="1"/>
                </a:gradFill>
                <a:effectLst>
                  <a:outerShdw dist="35921" dir="2700000" sy="50000" kx="2115830" algn="bl" rotWithShape="0">
                    <a:srgbClr val="C0C0C0">
                      <a:alpha val="79999"/>
                    </a:srgbClr>
                  </a:outerShdw>
                </a:effectLst>
                <a:latin typeface="华文琥珀"/>
                <a:ea typeface="华文琥珀"/>
              </a:rPr>
              <a:t>完</a:t>
            </a:r>
            <a:endParaRPr lang="en-US" sz="3600" kern="10">
              <a:ln w="12700" cap="sq">
                <a:solidFill>
                  <a:srgbClr val="EAEAEA"/>
                </a:solidFill>
                <a:round/>
                <a:headEnd type="none" w="sm" len="sm"/>
                <a:tailEnd type="none" w="sm" len="sm"/>
              </a:ln>
              <a:gradFill rotWithShape="1">
                <a:gsLst>
                  <a:gs pos="0">
                    <a:srgbClr val="A603AB"/>
                  </a:gs>
                  <a:gs pos="12000">
                    <a:srgbClr val="E81766"/>
                  </a:gs>
                  <a:gs pos="27000">
                    <a:srgbClr val="EE3F17"/>
                  </a:gs>
                  <a:gs pos="48000">
                    <a:srgbClr val="FFFF00"/>
                  </a:gs>
                  <a:gs pos="64999">
                    <a:srgbClr val="1A8D48"/>
                  </a:gs>
                  <a:gs pos="78999">
                    <a:srgbClr val="0819FB"/>
                  </a:gs>
                  <a:gs pos="100000">
                    <a:srgbClr val="A603AB"/>
                  </a:gs>
                </a:gsLst>
                <a:lin ang="0" scaled="1"/>
              </a:gradFill>
              <a:effectLst>
                <a:outerShdw dist="35921" dir="2700000" sy="50000" kx="2115830" algn="bl" rotWithShape="0">
                  <a:srgbClr val="C0C0C0">
                    <a:alpha val="79999"/>
                  </a:srgbClr>
                </a:outerShdw>
              </a:effectLst>
              <a:latin typeface="华文琥珀"/>
              <a:ea typeface="华文琥珀"/>
            </a:endParaRPr>
          </a:p>
        </p:txBody>
      </p:sp>
      <p:pic>
        <p:nvPicPr>
          <p:cNvPr id="3" name="~PP1463.WAV">
            <a:hlinkClick r:id="" action="ppaction://media"/>
          </p:cNvPr>
          <p:cNvPicPr>
            <a:picLocks noRot="1" noChangeAspect="1"/>
          </p:cNvPicPr>
          <p:nvPr>
            <a:wavAudioFile r:embed="rId1" name="~PP1463.WAV"/>
          </p:nvPr>
        </p:nvPicPr>
        <p:blipFill>
          <a:blip r:embed="rId2"/>
          <a:stretch>
            <a:fillRect/>
          </a:stretch>
        </p:blipFill>
        <p:spPr>
          <a:xfrm>
            <a:off x="8653463" y="6367463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 spd="slow" advTm="4430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85" name="Group 134"/>
          <p:cNvGrpSpPr/>
          <p:nvPr/>
        </p:nvGrpSpPr>
        <p:grpSpPr bwMode="auto">
          <a:xfrm>
            <a:off x="5076825" y="1989138"/>
            <a:ext cx="3671888" cy="2447925"/>
            <a:chOff x="1247" y="1933"/>
            <a:chExt cx="2223" cy="1401"/>
          </a:xfrm>
        </p:grpSpPr>
        <p:sp>
          <p:nvSpPr>
            <p:cNvPr id="70663" name="Line 7"/>
            <p:cNvSpPr>
              <a:spLocks noChangeShapeType="1"/>
            </p:cNvSpPr>
            <p:nvPr/>
          </p:nvSpPr>
          <p:spPr bwMode="auto">
            <a:xfrm>
              <a:off x="1312" y="2769"/>
              <a:ext cx="215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lgDashDot"/>
              <a:round/>
              <a:headEnd type="none" w="sm" len="lg"/>
              <a:tailEnd type="none" w="sm" len="lg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0664" name="Rectangle 8"/>
            <p:cNvSpPr>
              <a:spLocks noChangeArrowheads="1"/>
            </p:cNvSpPr>
            <p:nvPr/>
          </p:nvSpPr>
          <p:spPr bwMode="auto">
            <a:xfrm>
              <a:off x="3252" y="2044"/>
              <a:ext cx="25" cy="1278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0"/>
                    <a:invGamma/>
                  </a:schemeClr>
                </a:gs>
              </a:gsLst>
              <a:lin ang="0" scaled="1"/>
            </a:gradFill>
            <a:ln w="19050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graphicFrame>
          <p:nvGraphicFramePr>
            <p:cNvPr id="3075" name="Object 9"/>
            <p:cNvGraphicFramePr>
              <a:graphicFrameLocks noChangeAspect="1"/>
            </p:cNvGraphicFramePr>
            <p:nvPr/>
          </p:nvGraphicFramePr>
          <p:xfrm>
            <a:off x="3277" y="2776"/>
            <a:ext cx="126" cy="16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73" name="Equation" r:id="rId1" imgW="3962400" imgH="4572000" progId="Equation.3">
                    <p:embed/>
                  </p:oleObj>
                </mc:Choice>
                <mc:Fallback>
                  <p:oleObj name="Equation" r:id="rId1" imgW="3962400" imgH="4572000" progId="Equation.3">
                    <p:embed/>
                    <p:pic>
                      <p:nvPicPr>
                        <p:cNvPr id="0" name="Object 9"/>
                        <p:cNvPicPr preferRelativeResize="0">
                          <a:picLocks noChangeAspect="1"/>
                        </p:cNvPicPr>
                        <p:nvPr/>
                      </p:nvPicPr>
                      <p:blipFill>
                        <a:blip r:embed="rId2"/>
                        <a:stretch>
                          <a:fillRect/>
                        </a:stretch>
                      </p:blipFill>
                      <p:spPr>
                        <a:xfrm>
                          <a:off x="3277" y="2776"/>
                          <a:ext cx="126" cy="166"/>
                        </a:xfrm>
                        <a:prstGeom prst="rect">
                          <a:avLst/>
                        </a:prstGeom>
                        <a:noFill/>
                        <a:ln w="9525"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076" name="Object 10"/>
            <p:cNvGraphicFramePr>
              <a:graphicFrameLocks noChangeAspect="1"/>
            </p:cNvGraphicFramePr>
            <p:nvPr/>
          </p:nvGraphicFramePr>
          <p:xfrm>
            <a:off x="3269" y="2390"/>
            <a:ext cx="166" cy="2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76" name="Equation" r:id="rId3" imgW="3352800" imgH="3962400" progId="Equation.3">
                    <p:embed/>
                  </p:oleObj>
                </mc:Choice>
                <mc:Fallback>
                  <p:oleObj name="Equation" r:id="rId3" imgW="3352800" imgH="3962400" progId="Equation.3">
                    <p:embed/>
                    <p:pic>
                      <p:nvPicPr>
                        <p:cNvPr id="0" name="Object 10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3269" y="2390"/>
                          <a:ext cx="166" cy="225"/>
                        </a:xfrm>
                        <a:prstGeom prst="rect">
                          <a:avLst/>
                        </a:prstGeom>
                        <a:noFill/>
                        <a:ln w="9525"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0667" name="Rectangle 11"/>
            <p:cNvSpPr>
              <a:spLocks noChangeArrowheads="1"/>
            </p:cNvSpPr>
            <p:nvPr/>
          </p:nvSpPr>
          <p:spPr bwMode="auto">
            <a:xfrm>
              <a:off x="1749" y="2218"/>
              <a:ext cx="43" cy="273"/>
            </a:xfrm>
            <a:prstGeom prst="rect">
              <a:avLst/>
            </a:prstGeom>
            <a:gradFill rotWithShape="0">
              <a:gsLst>
                <a:gs pos="0">
                  <a:schemeClr val="tx1"/>
                </a:gs>
                <a:gs pos="50000">
                  <a:schemeClr val="tx1">
                    <a:gamma/>
                    <a:tint val="20000"/>
                    <a:invGamma/>
                  </a:schemeClr>
                </a:gs>
                <a:gs pos="100000">
                  <a:schemeClr val="tx1"/>
                </a:gs>
              </a:gsLst>
              <a:lin ang="0" scaled="1"/>
            </a:gradFill>
            <a:ln w="19050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graphicFrame>
          <p:nvGraphicFramePr>
            <p:cNvPr id="3077" name="Object 12"/>
            <p:cNvGraphicFramePr>
              <a:graphicFrameLocks noChangeAspect="1"/>
            </p:cNvGraphicFramePr>
            <p:nvPr/>
          </p:nvGraphicFramePr>
          <p:xfrm>
            <a:off x="1247" y="2542"/>
            <a:ext cx="147" cy="21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77" name="Equation" r:id="rId5" imgW="3352800" imgH="4267200" progId="">
                    <p:embed/>
                  </p:oleObj>
                </mc:Choice>
                <mc:Fallback>
                  <p:oleObj name="Equation" r:id="rId5" imgW="3352800" imgH="4267200" progId="">
                    <p:embed/>
                    <p:pic>
                      <p:nvPicPr>
                        <p:cNvPr id="0" name="Object 12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1247" y="2542"/>
                          <a:ext cx="147" cy="215"/>
                        </a:xfrm>
                        <a:prstGeom prst="rect">
                          <a:avLst/>
                        </a:prstGeom>
                        <a:noFill/>
                        <a:ln w="9525"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0669" name="Line 13"/>
            <p:cNvSpPr>
              <a:spLocks noChangeShapeType="1"/>
            </p:cNvSpPr>
            <p:nvPr/>
          </p:nvSpPr>
          <p:spPr bwMode="auto">
            <a:xfrm>
              <a:off x="1420" y="2767"/>
              <a:ext cx="372" cy="2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 type="none" w="sm" len="lg"/>
              <a:tailEnd type="none" w="sm" len="lg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0670" name="Line 14"/>
            <p:cNvSpPr>
              <a:spLocks noChangeShapeType="1"/>
            </p:cNvSpPr>
            <p:nvPr/>
          </p:nvSpPr>
          <p:spPr bwMode="auto">
            <a:xfrm flipH="1">
              <a:off x="1298" y="2488"/>
              <a:ext cx="194" cy="0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 type="triangle" w="sm" len="lg"/>
              <a:tailEnd type="none" w="sm" len="lg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0671" name="Line 15"/>
            <p:cNvSpPr>
              <a:spLocks noChangeShapeType="1"/>
            </p:cNvSpPr>
            <p:nvPr/>
          </p:nvSpPr>
          <p:spPr bwMode="auto">
            <a:xfrm flipH="1">
              <a:off x="1298" y="2767"/>
              <a:ext cx="194" cy="0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 type="triangle" w="sm" len="lg"/>
              <a:tailEnd type="none" w="sm" len="lg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0672" name="Line 16"/>
            <p:cNvSpPr>
              <a:spLocks noChangeShapeType="1"/>
            </p:cNvSpPr>
            <p:nvPr/>
          </p:nvSpPr>
          <p:spPr bwMode="auto">
            <a:xfrm flipH="1">
              <a:off x="1298" y="3046"/>
              <a:ext cx="194" cy="0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 type="triangle" w="sm" len="lg"/>
              <a:tailEnd type="none" w="sm" len="lg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graphicFrame>
          <p:nvGraphicFramePr>
            <p:cNvPr id="3078" name="Object 17"/>
            <p:cNvGraphicFramePr>
              <a:graphicFrameLocks noChangeAspect="1"/>
            </p:cNvGraphicFramePr>
            <p:nvPr/>
          </p:nvGraphicFramePr>
          <p:xfrm>
            <a:off x="1532" y="2251"/>
            <a:ext cx="225" cy="24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78" name="Equation" r:id="rId7" imgW="3657600" imgH="3962400" progId="Equation.3">
                    <p:embed/>
                  </p:oleObj>
                </mc:Choice>
                <mc:Fallback>
                  <p:oleObj name="Equation" r:id="rId7" imgW="3657600" imgH="3962400" progId="Equation.3">
                    <p:embed/>
                    <p:pic>
                      <p:nvPicPr>
                        <p:cNvPr id="0" name="Object 17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1532" y="2251"/>
                          <a:ext cx="225" cy="245"/>
                        </a:xfrm>
                        <a:prstGeom prst="rect">
                          <a:avLst/>
                        </a:prstGeom>
                        <a:noFill/>
                        <a:ln w="9525"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079" name="Object 18"/>
            <p:cNvGraphicFramePr>
              <a:graphicFrameLocks noChangeAspect="1"/>
            </p:cNvGraphicFramePr>
            <p:nvPr/>
          </p:nvGraphicFramePr>
          <p:xfrm>
            <a:off x="1532" y="3011"/>
            <a:ext cx="225" cy="24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79" name="Equation" r:id="rId9" imgW="3657600" imgH="3962400" progId="Equation.3">
                    <p:embed/>
                  </p:oleObj>
                </mc:Choice>
                <mc:Fallback>
                  <p:oleObj name="Equation" r:id="rId9" imgW="3657600" imgH="3962400" progId="Equation.3">
                    <p:embed/>
                    <p:pic>
                      <p:nvPicPr>
                        <p:cNvPr id="0" name="Object 18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1532" y="3011"/>
                          <a:ext cx="225" cy="245"/>
                        </a:xfrm>
                        <a:prstGeom prst="rect">
                          <a:avLst/>
                        </a:prstGeom>
                        <a:noFill/>
                        <a:ln w="9525"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0675" name="Rectangle 19"/>
            <p:cNvSpPr>
              <a:spLocks noChangeArrowheads="1"/>
            </p:cNvSpPr>
            <p:nvPr/>
          </p:nvSpPr>
          <p:spPr bwMode="auto">
            <a:xfrm>
              <a:off x="1753" y="3046"/>
              <a:ext cx="38" cy="256"/>
            </a:xfrm>
            <a:prstGeom prst="rect">
              <a:avLst/>
            </a:prstGeom>
            <a:gradFill rotWithShape="0">
              <a:gsLst>
                <a:gs pos="0">
                  <a:schemeClr val="tx1"/>
                </a:gs>
                <a:gs pos="50000">
                  <a:schemeClr val="tx1">
                    <a:gamma/>
                    <a:tint val="20000"/>
                    <a:invGamma/>
                  </a:schemeClr>
                </a:gs>
                <a:gs pos="100000">
                  <a:schemeClr val="tx1"/>
                </a:gs>
              </a:gsLst>
              <a:lin ang="0" scaled="1"/>
            </a:gradFill>
            <a:ln w="19050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graphicFrame>
          <p:nvGraphicFramePr>
            <p:cNvPr id="3080" name="Object 20"/>
            <p:cNvGraphicFramePr>
              <a:graphicFrameLocks noChangeAspect="1"/>
            </p:cNvGraphicFramePr>
            <p:nvPr/>
          </p:nvGraphicFramePr>
          <p:xfrm>
            <a:off x="2982" y="1933"/>
            <a:ext cx="223" cy="2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80" name="Equation" r:id="rId11" imgW="3962400" imgH="3962400" progId="">
                    <p:embed/>
                  </p:oleObj>
                </mc:Choice>
                <mc:Fallback>
                  <p:oleObj name="Equation" r:id="rId11" imgW="3962400" imgH="3962400" progId="">
                    <p:embed/>
                    <p:pic>
                      <p:nvPicPr>
                        <p:cNvPr id="0" name="Object 20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2982" y="1933"/>
                          <a:ext cx="223" cy="225"/>
                        </a:xfrm>
                        <a:prstGeom prst="rect">
                          <a:avLst/>
                        </a:prstGeom>
                        <a:noFill/>
                        <a:ln w="9525"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3098" name="Group 21"/>
            <p:cNvGrpSpPr/>
            <p:nvPr/>
          </p:nvGrpSpPr>
          <p:grpSpPr bwMode="auto">
            <a:xfrm>
              <a:off x="1963" y="2112"/>
              <a:ext cx="205" cy="242"/>
              <a:chOff x="3456" y="528"/>
              <a:chExt cx="288" cy="336"/>
            </a:xfrm>
          </p:grpSpPr>
          <p:sp>
            <p:nvSpPr>
              <p:cNvPr id="3120" name="AutoShape 22"/>
              <p:cNvSpPr>
                <a:spLocks noChangeArrowheads="1"/>
              </p:cNvSpPr>
              <p:nvPr/>
            </p:nvSpPr>
            <p:spPr bwMode="auto">
              <a:xfrm>
                <a:off x="3456" y="528"/>
                <a:ext cx="288" cy="336"/>
              </a:xfrm>
              <a:prstGeom prst="wedgeRoundRectCallout">
                <a:avLst>
                  <a:gd name="adj1" fmla="val -10069"/>
                  <a:gd name="adj2" fmla="val 100894"/>
                  <a:gd name="adj3" fmla="val 16667"/>
                </a:avLst>
              </a:prstGeom>
              <a:gradFill rotWithShape="0">
                <a:gsLst>
                  <a:gs pos="0">
                    <a:schemeClr val="accent1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solidFill>
                  <a:schemeClr val="tx2"/>
                </a:solidFill>
                <a:miter lim="800000"/>
                <a:tailEnd type="none" w="sm" len="lg"/>
              </a:ln>
            </p:spPr>
            <p:txBody>
              <a:bodyPr/>
              <a:lstStyle/>
              <a:p>
                <a:pPr algn="ctr" eaLnBrk="1" hangingPunct="1">
                  <a:spcBef>
                    <a:spcPct val="50000"/>
                  </a:spcBef>
                </a:pPr>
                <a:endParaRPr kumimoji="0" lang="zh-CN" altLang="zh-CN" sz="2800">
                  <a:latin typeface="Arial" charset="0"/>
                  <a:ea typeface="宋体" pitchFamily="2" charset="-122"/>
                </a:endParaRPr>
              </a:p>
            </p:txBody>
          </p:sp>
          <p:graphicFrame>
            <p:nvGraphicFramePr>
              <p:cNvPr id="3084" name="Object 23"/>
              <p:cNvGraphicFramePr>
                <a:graphicFrameLocks noChangeAspect="1"/>
              </p:cNvGraphicFramePr>
              <p:nvPr/>
            </p:nvGraphicFramePr>
            <p:xfrm>
              <a:off x="3504" y="576"/>
              <a:ext cx="213" cy="28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084" name="Equation" r:id="rId13" imgW="4267200" imgH="5791200" progId="Equation.3">
                      <p:embed/>
                    </p:oleObj>
                  </mc:Choice>
                  <mc:Fallback>
                    <p:oleObj name="Equation" r:id="rId13" imgW="4267200" imgH="5791200" progId="Equation.3">
                      <p:embed/>
                      <p:pic>
                        <p:nvPicPr>
                          <p:cNvPr id="0" name="Object 23"/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14"/>
                          <a:stretch>
                            <a:fillRect/>
                          </a:stretch>
                        </p:blipFill>
                        <p:spPr>
                          <a:xfrm>
                            <a:off x="3504" y="576"/>
                            <a:ext cx="213" cy="288"/>
                          </a:xfrm>
                          <a:prstGeom prst="rect">
                            <a:avLst/>
                          </a:prstGeom>
                          <a:noFill/>
                          <a:ln w="9525">
                            <a:noFill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3099" name="Group 24"/>
            <p:cNvGrpSpPr/>
            <p:nvPr/>
          </p:nvGrpSpPr>
          <p:grpSpPr bwMode="auto">
            <a:xfrm>
              <a:off x="1427" y="2488"/>
              <a:ext cx="330" cy="558"/>
              <a:chOff x="2705" y="1050"/>
              <a:chExt cx="463" cy="774"/>
            </a:xfrm>
          </p:grpSpPr>
          <p:sp>
            <p:nvSpPr>
              <p:cNvPr id="70681" name="Line 25"/>
              <p:cNvSpPr>
                <a:spLocks noChangeShapeType="1"/>
              </p:cNvSpPr>
              <p:nvPr/>
            </p:nvSpPr>
            <p:spPr bwMode="auto">
              <a:xfrm flipV="1">
                <a:off x="2705" y="1050"/>
                <a:ext cx="454" cy="0"/>
              </a:xfrm>
              <a:prstGeom prst="line">
                <a:avLst/>
              </a:prstGeom>
              <a:noFill/>
              <a:ln w="19050">
                <a:solidFill>
                  <a:srgbClr val="0000FF"/>
                </a:solidFill>
                <a:round/>
                <a:headEnd type="none" w="sm" len="lg"/>
                <a:tailEnd type="none" w="sm" len="lg"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70682" name="Line 26"/>
              <p:cNvSpPr>
                <a:spLocks noChangeShapeType="1"/>
              </p:cNvSpPr>
              <p:nvPr/>
            </p:nvSpPr>
            <p:spPr bwMode="auto">
              <a:xfrm>
                <a:off x="2705" y="1824"/>
                <a:ext cx="465" cy="0"/>
              </a:xfrm>
              <a:prstGeom prst="line">
                <a:avLst/>
              </a:prstGeom>
              <a:noFill/>
              <a:ln w="19050">
                <a:solidFill>
                  <a:srgbClr val="0000FF"/>
                </a:solidFill>
                <a:round/>
                <a:headEnd type="none" w="sm" len="lg"/>
                <a:tailEnd type="none" w="sm" len="lg"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70765" name="Line 109"/>
            <p:cNvSpPr>
              <a:spLocks noChangeShapeType="1"/>
            </p:cNvSpPr>
            <p:nvPr/>
          </p:nvSpPr>
          <p:spPr bwMode="auto">
            <a:xfrm>
              <a:off x="1792" y="2488"/>
              <a:ext cx="54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</a:ln>
            <a:effectLst/>
          </p:spPr>
          <p:txBody>
            <a:bodyPr wrap="none"/>
            <a:lstStyle/>
            <a:p>
              <a:pPr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graphicFrame>
          <p:nvGraphicFramePr>
            <p:cNvPr id="3081" name="Object 111"/>
            <p:cNvGraphicFramePr>
              <a:graphicFrameLocks noChangeAspect="1"/>
            </p:cNvGraphicFramePr>
            <p:nvPr/>
          </p:nvGraphicFramePr>
          <p:xfrm>
            <a:off x="1924" y="2799"/>
            <a:ext cx="176" cy="20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81" name="Equation" r:id="rId15" imgW="3657600" imgH="4267200" progId="Equation.3">
                    <p:embed/>
                  </p:oleObj>
                </mc:Choice>
                <mc:Fallback>
                  <p:oleObj name="Equation" r:id="rId15" imgW="3657600" imgH="4267200" progId="Equation.3">
                    <p:embed/>
                    <p:pic>
                      <p:nvPicPr>
                        <p:cNvPr id="0" name="Object 111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16"/>
                        <a:stretch>
                          <a:fillRect/>
                        </a:stretch>
                      </p:blipFill>
                      <p:spPr>
                        <a:xfrm>
                          <a:off x="1924" y="2799"/>
                          <a:ext cx="176" cy="207"/>
                        </a:xfrm>
                        <a:prstGeom prst="rect">
                          <a:avLst/>
                        </a:prstGeom>
                        <a:noFill/>
                        <a:ln w="9525"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3101" name="Group 114"/>
            <p:cNvGrpSpPr/>
            <p:nvPr/>
          </p:nvGrpSpPr>
          <p:grpSpPr bwMode="auto">
            <a:xfrm>
              <a:off x="1750" y="2453"/>
              <a:ext cx="548" cy="881"/>
              <a:chOff x="3158" y="1008"/>
              <a:chExt cx="768" cy="1223"/>
            </a:xfrm>
          </p:grpSpPr>
          <p:graphicFrame>
            <p:nvGraphicFramePr>
              <p:cNvPr id="3083" name="Object 115"/>
              <p:cNvGraphicFramePr>
                <a:graphicFrameLocks noChangeAspect="1"/>
              </p:cNvGraphicFramePr>
              <p:nvPr/>
            </p:nvGraphicFramePr>
            <p:xfrm>
              <a:off x="3494" y="1920"/>
              <a:ext cx="432" cy="31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083" name="Equation" r:id="rId17" imgW="7315200" imgH="4267200" progId="Equation.3">
                      <p:embed/>
                    </p:oleObj>
                  </mc:Choice>
                  <mc:Fallback>
                    <p:oleObj name="Equation" r:id="rId17" imgW="7315200" imgH="4267200" progId="Equation.3">
                      <p:embed/>
                      <p:pic>
                        <p:nvPicPr>
                          <p:cNvPr id="0" name="Object 115"/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18"/>
                          <a:stretch>
                            <a:fillRect/>
                          </a:stretch>
                        </p:blipFill>
                        <p:spPr>
                          <a:xfrm>
                            <a:off x="3494" y="1920"/>
                            <a:ext cx="432" cy="311"/>
                          </a:xfrm>
                          <a:prstGeom prst="rect">
                            <a:avLst/>
                          </a:prstGeom>
                          <a:noFill/>
                          <a:ln w="9525">
                            <a:noFill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70772" name="Freeform 116" descr="浅色上对角线"/>
              <p:cNvSpPr/>
              <p:nvPr/>
            </p:nvSpPr>
            <p:spPr bwMode="auto">
              <a:xfrm>
                <a:off x="3206" y="1008"/>
                <a:ext cx="288" cy="1199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88" y="1152"/>
                  </a:cxn>
                  <a:cxn ang="0">
                    <a:pos x="192" y="1200"/>
                  </a:cxn>
                  <a:cxn ang="0">
                    <a:pos x="0" y="432"/>
                  </a:cxn>
                  <a:cxn ang="0">
                    <a:pos x="0" y="48"/>
                  </a:cxn>
                </a:cxnLst>
                <a:rect l="0" t="0" r="r" b="b"/>
                <a:pathLst>
                  <a:path w="288" h="1200">
                    <a:moveTo>
                      <a:pt x="0" y="0"/>
                    </a:moveTo>
                    <a:lnTo>
                      <a:pt x="288" y="1152"/>
                    </a:lnTo>
                    <a:lnTo>
                      <a:pt x="192" y="1200"/>
                    </a:lnTo>
                    <a:lnTo>
                      <a:pt x="0" y="432"/>
                    </a:lnTo>
                    <a:lnTo>
                      <a:pt x="0" y="48"/>
                    </a:lnTo>
                  </a:path>
                </a:pathLst>
              </a:custGeom>
              <a:pattFill prst="ltUpDiag">
                <a:fgClr>
                  <a:schemeClr val="tx1"/>
                </a:fgClr>
                <a:bgClr>
                  <a:srgbClr val="FFDDFF"/>
                </a:bgClr>
              </a:pattFill>
              <a:ln w="9525" cap="flat" cmpd="sng">
                <a:noFill/>
                <a:prstDash val="solid"/>
                <a:round/>
                <a:headEnd type="none" w="med" len="med"/>
                <a:tailEnd type="triangle" w="sm" len="lg"/>
              </a:ln>
              <a:effectLst/>
            </p:spPr>
            <p:txBody>
              <a:bodyPr wrap="none"/>
              <a:lstStyle/>
              <a:p>
                <a:pPr>
                  <a:defRPr/>
                </a:pPr>
                <a:endParaRPr lang="zh-CN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70773" name="Freeform 117" descr="浅色下对角线"/>
              <p:cNvSpPr/>
              <p:nvPr/>
            </p:nvSpPr>
            <p:spPr bwMode="auto">
              <a:xfrm>
                <a:off x="3206" y="1439"/>
                <a:ext cx="191" cy="768"/>
              </a:xfrm>
              <a:custGeom>
                <a:avLst/>
                <a:gdLst/>
                <a:ahLst/>
                <a:cxnLst>
                  <a:cxn ang="0">
                    <a:pos x="192" y="768"/>
                  </a:cxn>
                  <a:cxn ang="0">
                    <a:pos x="0" y="0"/>
                  </a:cxn>
                  <a:cxn ang="0">
                    <a:pos x="0" y="384"/>
                  </a:cxn>
                  <a:cxn ang="0">
                    <a:pos x="96" y="768"/>
                  </a:cxn>
                  <a:cxn ang="0">
                    <a:pos x="192" y="768"/>
                  </a:cxn>
                </a:cxnLst>
                <a:rect l="0" t="0" r="r" b="b"/>
                <a:pathLst>
                  <a:path w="192" h="768">
                    <a:moveTo>
                      <a:pt x="192" y="768"/>
                    </a:moveTo>
                    <a:lnTo>
                      <a:pt x="0" y="0"/>
                    </a:lnTo>
                    <a:lnTo>
                      <a:pt x="0" y="384"/>
                    </a:lnTo>
                    <a:lnTo>
                      <a:pt x="96" y="768"/>
                    </a:lnTo>
                    <a:lnTo>
                      <a:pt x="192" y="768"/>
                    </a:lnTo>
                    <a:close/>
                  </a:path>
                </a:pathLst>
              </a:custGeom>
              <a:pattFill prst="ltDnDiag">
                <a:fgClr>
                  <a:schemeClr val="tx1"/>
                </a:fgClr>
                <a:bgClr>
                  <a:srgbClr val="FFDDFF"/>
                </a:bgClr>
              </a:pattFill>
              <a:ln w="9525" cap="flat" cmpd="sng">
                <a:noFill/>
                <a:prstDash val="solid"/>
                <a:round/>
                <a:headEnd type="none" w="med" len="med"/>
                <a:tailEnd type="none" w="sm" len="lg"/>
              </a:ln>
              <a:effectLst/>
            </p:spPr>
            <p:txBody>
              <a:bodyPr wrap="none"/>
              <a:lstStyle/>
              <a:p>
                <a:pPr>
                  <a:defRPr/>
                </a:pPr>
                <a:endParaRPr lang="zh-CN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70774" name="Line 118"/>
              <p:cNvSpPr>
                <a:spLocks noChangeShapeType="1"/>
              </p:cNvSpPr>
              <p:nvPr/>
            </p:nvSpPr>
            <p:spPr bwMode="auto">
              <a:xfrm>
                <a:off x="3206" y="1056"/>
                <a:ext cx="288" cy="1105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tailEnd type="none" w="sm" len="lg"/>
              </a:ln>
              <a:effectLst/>
            </p:spPr>
            <p:txBody>
              <a:bodyPr wrap="none"/>
              <a:lstStyle/>
              <a:p>
                <a:pPr>
                  <a:defRPr/>
                </a:pPr>
                <a:endParaRPr lang="zh-CN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70775" name="Line 119"/>
              <p:cNvSpPr>
                <a:spLocks noChangeShapeType="1"/>
              </p:cNvSpPr>
              <p:nvPr/>
            </p:nvSpPr>
            <p:spPr bwMode="auto">
              <a:xfrm>
                <a:off x="3206" y="1439"/>
                <a:ext cx="191" cy="768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tailEnd type="none" w="sm" len="lg"/>
              </a:ln>
              <a:effectLst/>
            </p:spPr>
            <p:txBody>
              <a:bodyPr wrap="none"/>
              <a:lstStyle/>
              <a:p>
                <a:pPr>
                  <a:defRPr/>
                </a:pPr>
                <a:endParaRPr lang="zh-CN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70776" name="Line 120"/>
              <p:cNvSpPr>
                <a:spLocks noChangeShapeType="1"/>
              </p:cNvSpPr>
              <p:nvPr/>
            </p:nvSpPr>
            <p:spPr bwMode="auto">
              <a:xfrm>
                <a:off x="3214" y="1824"/>
                <a:ext cx="97" cy="383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tailEnd type="none" w="sm" len="lg"/>
              </a:ln>
              <a:effectLst/>
            </p:spPr>
            <p:txBody>
              <a:bodyPr wrap="none"/>
              <a:lstStyle/>
              <a:p>
                <a:pPr>
                  <a:defRPr/>
                </a:pPr>
                <a:endParaRPr lang="zh-CN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70777" name="Line 121"/>
              <p:cNvSpPr>
                <a:spLocks noChangeShapeType="1"/>
              </p:cNvSpPr>
              <p:nvPr/>
            </p:nvSpPr>
            <p:spPr bwMode="auto">
              <a:xfrm flipV="1">
                <a:off x="3158" y="2015"/>
                <a:ext cx="240" cy="144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tailEnd type="triangle" w="sm" len="lg"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70778" name="Freeform 122"/>
              <p:cNvSpPr/>
              <p:nvPr/>
            </p:nvSpPr>
            <p:spPr bwMode="auto">
              <a:xfrm>
                <a:off x="3446" y="1872"/>
                <a:ext cx="288" cy="137"/>
              </a:xfrm>
              <a:custGeom>
                <a:avLst/>
                <a:gdLst/>
                <a:ahLst/>
                <a:cxnLst>
                  <a:cxn ang="0">
                    <a:pos x="288" y="0"/>
                  </a:cxn>
                  <a:cxn ang="0">
                    <a:pos x="0" y="138"/>
                  </a:cxn>
                </a:cxnLst>
                <a:rect l="0" t="0" r="r" b="b"/>
                <a:pathLst>
                  <a:path w="288" h="138">
                    <a:moveTo>
                      <a:pt x="288" y="0"/>
                    </a:moveTo>
                    <a:lnTo>
                      <a:pt x="0" y="138"/>
                    </a:lnTo>
                  </a:path>
                </a:pathLst>
              </a:custGeom>
              <a:noFill/>
              <a:ln w="38100">
                <a:solidFill>
                  <a:srgbClr val="FF0000"/>
                </a:solidFill>
                <a:round/>
                <a:tailEnd type="triangle" w="sm" len="lg"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  <p:grpSp>
          <p:nvGrpSpPr>
            <p:cNvPr id="3102" name="Group 123"/>
            <p:cNvGrpSpPr/>
            <p:nvPr/>
          </p:nvGrpSpPr>
          <p:grpSpPr bwMode="auto">
            <a:xfrm>
              <a:off x="1757" y="2284"/>
              <a:ext cx="1507" cy="757"/>
              <a:chOff x="3168" y="773"/>
              <a:chExt cx="2160" cy="1051"/>
            </a:xfrm>
          </p:grpSpPr>
          <p:sp>
            <p:nvSpPr>
              <p:cNvPr id="70780" name="Freeform 124"/>
              <p:cNvSpPr/>
              <p:nvPr/>
            </p:nvSpPr>
            <p:spPr bwMode="auto">
              <a:xfrm>
                <a:off x="3168" y="814"/>
                <a:ext cx="1057" cy="241"/>
              </a:xfrm>
              <a:custGeom>
                <a:avLst/>
                <a:gdLst/>
                <a:ahLst/>
                <a:cxnLst>
                  <a:cxn ang="0">
                    <a:pos x="0" y="432"/>
                  </a:cxn>
                  <a:cxn ang="0">
                    <a:pos x="959" y="0"/>
                  </a:cxn>
                </a:cxnLst>
                <a:rect l="0" t="0" r="r" b="b"/>
                <a:pathLst>
                  <a:path w="959" h="432">
                    <a:moveTo>
                      <a:pt x="0" y="432"/>
                    </a:moveTo>
                    <a:lnTo>
                      <a:pt x="959" y="0"/>
                    </a:lnTo>
                  </a:path>
                </a:pathLst>
              </a:custGeom>
              <a:noFill/>
              <a:ln w="19050" cmpd="sng">
                <a:solidFill>
                  <a:srgbClr val="0000FF"/>
                </a:solidFill>
                <a:round/>
                <a:headEnd type="none" w="sm" len="lg"/>
                <a:tailEnd type="none" w="sm" len="lg"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70781" name="Line 125"/>
              <p:cNvSpPr>
                <a:spLocks noChangeShapeType="1"/>
              </p:cNvSpPr>
              <p:nvPr/>
            </p:nvSpPr>
            <p:spPr bwMode="auto">
              <a:xfrm rot="21317352" flipV="1">
                <a:off x="4272" y="1151"/>
                <a:ext cx="1058" cy="381"/>
              </a:xfrm>
              <a:prstGeom prst="line">
                <a:avLst/>
              </a:prstGeom>
              <a:noFill/>
              <a:ln w="19050">
                <a:solidFill>
                  <a:srgbClr val="0000FF"/>
                </a:solidFill>
                <a:round/>
                <a:headEnd type="none" w="sm" len="lg"/>
                <a:tailEnd type="none" w="sm" len="lg"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70782" name="Line 126"/>
              <p:cNvSpPr>
                <a:spLocks noChangeShapeType="1"/>
              </p:cNvSpPr>
              <p:nvPr/>
            </p:nvSpPr>
            <p:spPr bwMode="auto">
              <a:xfrm rot="-282648">
                <a:off x="4272" y="773"/>
                <a:ext cx="1007" cy="377"/>
              </a:xfrm>
              <a:prstGeom prst="line">
                <a:avLst/>
              </a:prstGeom>
              <a:noFill/>
              <a:ln w="19050">
                <a:solidFill>
                  <a:srgbClr val="0000FF"/>
                </a:solidFill>
                <a:round/>
                <a:headEnd type="none" w="sm" len="lg"/>
                <a:tailEnd type="none" w="sm" len="lg"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70783" name="Freeform 127"/>
              <p:cNvSpPr/>
              <p:nvPr/>
            </p:nvSpPr>
            <p:spPr bwMode="auto">
              <a:xfrm>
                <a:off x="3218" y="1199"/>
                <a:ext cx="1054" cy="241"/>
              </a:xfrm>
              <a:custGeom>
                <a:avLst/>
                <a:gdLst/>
                <a:ahLst/>
                <a:cxnLst>
                  <a:cxn ang="0">
                    <a:pos x="0" y="432"/>
                  </a:cxn>
                  <a:cxn ang="0">
                    <a:pos x="959" y="0"/>
                  </a:cxn>
                </a:cxnLst>
                <a:rect l="0" t="0" r="r" b="b"/>
                <a:pathLst>
                  <a:path w="959" h="432">
                    <a:moveTo>
                      <a:pt x="0" y="432"/>
                    </a:moveTo>
                    <a:lnTo>
                      <a:pt x="959" y="0"/>
                    </a:lnTo>
                  </a:path>
                </a:pathLst>
              </a:custGeom>
              <a:noFill/>
              <a:ln w="19050" cmpd="sng">
                <a:solidFill>
                  <a:srgbClr val="0000FF"/>
                </a:solidFill>
                <a:round/>
                <a:headEnd type="none" w="sm" len="lg"/>
                <a:tailEnd type="none" w="sm" len="lg"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70784" name="Freeform 128"/>
              <p:cNvSpPr/>
              <p:nvPr/>
            </p:nvSpPr>
            <p:spPr bwMode="auto">
              <a:xfrm>
                <a:off x="3218" y="1584"/>
                <a:ext cx="1054" cy="240"/>
              </a:xfrm>
              <a:custGeom>
                <a:avLst/>
                <a:gdLst/>
                <a:ahLst/>
                <a:cxnLst>
                  <a:cxn ang="0">
                    <a:pos x="0" y="432"/>
                  </a:cxn>
                  <a:cxn ang="0">
                    <a:pos x="959" y="0"/>
                  </a:cxn>
                </a:cxnLst>
                <a:rect l="0" t="0" r="r" b="b"/>
                <a:pathLst>
                  <a:path w="959" h="432">
                    <a:moveTo>
                      <a:pt x="0" y="432"/>
                    </a:moveTo>
                    <a:lnTo>
                      <a:pt x="959" y="0"/>
                    </a:lnTo>
                  </a:path>
                </a:pathLst>
              </a:custGeom>
              <a:noFill/>
              <a:ln w="19050" cmpd="sng">
                <a:solidFill>
                  <a:srgbClr val="0000FF"/>
                </a:solidFill>
                <a:round/>
                <a:headEnd type="none" w="sm" len="lg"/>
                <a:tailEnd type="none" w="sm" len="lg"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70785" name="Line 129"/>
              <p:cNvSpPr>
                <a:spLocks noChangeShapeType="1"/>
              </p:cNvSpPr>
              <p:nvPr/>
            </p:nvSpPr>
            <p:spPr bwMode="auto">
              <a:xfrm rot="-282648">
                <a:off x="4287" y="1150"/>
                <a:ext cx="992" cy="0"/>
              </a:xfrm>
              <a:prstGeom prst="line">
                <a:avLst/>
              </a:prstGeom>
              <a:noFill/>
              <a:ln w="19050">
                <a:solidFill>
                  <a:srgbClr val="0000FF"/>
                </a:solidFill>
                <a:round/>
                <a:headEnd type="none" w="sm" len="lg"/>
                <a:tailEnd type="none" w="sm" len="lg"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  <p:grpSp>
          <p:nvGrpSpPr>
            <p:cNvPr id="3103" name="Group 130"/>
            <p:cNvGrpSpPr/>
            <p:nvPr/>
          </p:nvGrpSpPr>
          <p:grpSpPr bwMode="auto">
            <a:xfrm>
              <a:off x="2237" y="2004"/>
              <a:ext cx="316" cy="1298"/>
              <a:chOff x="3840" y="384"/>
              <a:chExt cx="443" cy="1802"/>
            </a:xfrm>
          </p:grpSpPr>
          <p:graphicFrame>
            <p:nvGraphicFramePr>
              <p:cNvPr id="3082" name="Object 131"/>
              <p:cNvGraphicFramePr>
                <a:graphicFrameLocks noChangeAspect="1"/>
              </p:cNvGraphicFramePr>
              <p:nvPr/>
            </p:nvGraphicFramePr>
            <p:xfrm>
              <a:off x="3840" y="384"/>
              <a:ext cx="241" cy="28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082" name="Equation" r:id="rId19" imgW="3352800" imgH="3962400" progId="Equation.3">
                      <p:embed/>
                    </p:oleObj>
                  </mc:Choice>
                  <mc:Fallback>
                    <p:oleObj name="Equation" r:id="rId19" imgW="3352800" imgH="3962400" progId="Equation.3">
                      <p:embed/>
                      <p:pic>
                        <p:nvPicPr>
                          <p:cNvPr id="0" name="Object 131"/>
                          <p:cNvPicPr preferRelativeResize="0">
                            <a:picLocks noChangeAspect="1"/>
                          </p:cNvPicPr>
                          <p:nvPr/>
                        </p:nvPicPr>
                        <p:blipFill>
                          <a:blip r:embed="rId20"/>
                          <a:stretch>
                            <a:fillRect/>
                          </a:stretch>
                        </p:blipFill>
                        <p:spPr>
                          <a:xfrm>
                            <a:off x="3840" y="384"/>
                            <a:ext cx="241" cy="288"/>
                          </a:xfrm>
                          <a:prstGeom prst="rect">
                            <a:avLst/>
                          </a:prstGeom>
                          <a:noFill/>
                          <a:ln w="9525">
                            <a:noFill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70788" name="Oval 132"/>
              <p:cNvSpPr>
                <a:spLocks noChangeArrowheads="1"/>
              </p:cNvSpPr>
              <p:nvPr/>
            </p:nvSpPr>
            <p:spPr bwMode="auto">
              <a:xfrm>
                <a:off x="4034" y="528"/>
                <a:ext cx="251" cy="1660"/>
              </a:xfrm>
              <a:prstGeom prst="ellipse">
                <a:avLst/>
              </a:prstGeom>
              <a:solidFill>
                <a:srgbClr val="00FFCC">
                  <a:alpha val="50000"/>
                </a:srgbClr>
              </a:solidFill>
              <a:ln w="19050">
                <a:solidFill>
                  <a:srgbClr val="006666"/>
                </a:solidFill>
                <a:rou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</p:grpSp>
      <p:sp>
        <p:nvSpPr>
          <p:cNvPr id="70791" name="WordArt 135"/>
          <p:cNvSpPr>
            <a:spLocks noChangeArrowheads="1" noChangeShapeType="1" noTextEdit="1"/>
          </p:cNvSpPr>
          <p:nvPr/>
        </p:nvSpPr>
        <p:spPr bwMode="auto">
          <a:xfrm>
            <a:off x="323850" y="908050"/>
            <a:ext cx="2735263" cy="4572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>
              <a:defRPr/>
            </a:pPr>
            <a:r>
              <a:rPr lang="zh-CN" altLang="en-US" sz="3600" kern="10">
                <a:ln w="9525">
                  <a:solidFill>
                    <a:srgbClr val="800000"/>
                  </a:solidFill>
                  <a:round/>
                </a:ln>
                <a:solidFill>
                  <a:srgbClr val="FF0000"/>
                </a:solidFill>
                <a:latin typeface="华文中宋"/>
                <a:ea typeface="华文中宋"/>
              </a:rPr>
              <a:t>一、选择题：</a:t>
            </a:r>
            <a:r>
              <a:rPr lang="en-US" altLang="zh-CN" sz="3600" kern="10">
                <a:ln w="9525">
                  <a:solidFill>
                    <a:srgbClr val="800000"/>
                  </a:solidFill>
                  <a:round/>
                </a:ln>
                <a:solidFill>
                  <a:srgbClr val="FF0000"/>
                </a:solidFill>
                <a:latin typeface="华文中宋"/>
                <a:ea typeface="华文中宋"/>
              </a:rPr>
              <a:t>1[A]</a:t>
            </a:r>
            <a:endParaRPr lang="zh-CN" altLang="en-US" sz="3600" kern="10">
              <a:ln w="9525">
                <a:solidFill>
                  <a:srgbClr val="800000"/>
                </a:solidFill>
                <a:round/>
              </a:ln>
              <a:solidFill>
                <a:srgbClr val="FF0000"/>
              </a:solidFill>
              <a:latin typeface="华文中宋"/>
              <a:ea typeface="华文中宋"/>
            </a:endParaRPr>
          </a:p>
        </p:txBody>
      </p:sp>
      <p:sp>
        <p:nvSpPr>
          <p:cNvPr id="70792" name="Rectangle 136"/>
          <p:cNvSpPr>
            <a:spLocks noChangeArrowheads="1"/>
          </p:cNvSpPr>
          <p:nvPr/>
        </p:nvSpPr>
        <p:spPr bwMode="auto">
          <a:xfrm>
            <a:off x="179388" y="2133600"/>
            <a:ext cx="4834978" cy="156966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spAutoFit/>
          </a:bodyPr>
          <a:lstStyle/>
          <a:p>
            <a:pPr>
              <a:defRPr/>
            </a:pPr>
            <a:r>
              <a:rPr lang="zh-CN" altLang="en-US" dirty="0">
                <a:solidFill>
                  <a:srgbClr val="0000FF"/>
                </a:solidFill>
              </a:rPr>
              <a:t>因为</a:t>
            </a:r>
            <a:r>
              <a:rPr lang="en-US" altLang="zh-CN" dirty="0">
                <a:solidFill>
                  <a:srgbClr val="0000FF"/>
                </a:solidFill>
              </a:rPr>
              <a:t>P</a:t>
            </a:r>
            <a:r>
              <a:rPr lang="zh-CN" altLang="en-US" dirty="0">
                <a:solidFill>
                  <a:srgbClr val="0000FF"/>
                </a:solidFill>
              </a:rPr>
              <a:t>点对应</a:t>
            </a:r>
            <a:r>
              <a:rPr lang="zh-CN" altLang="en-US" dirty="0">
                <a:solidFill>
                  <a:srgbClr val="FF3300"/>
                </a:solidFill>
              </a:rPr>
              <a:t>第</a:t>
            </a:r>
            <a:r>
              <a:rPr lang="en-US" altLang="zh-CN" dirty="0">
                <a:solidFill>
                  <a:srgbClr val="FF3300"/>
                </a:solidFill>
              </a:rPr>
              <a:t>1</a:t>
            </a:r>
            <a:r>
              <a:rPr lang="zh-CN" altLang="en-US" dirty="0">
                <a:solidFill>
                  <a:srgbClr val="FF3300"/>
                </a:solidFill>
              </a:rPr>
              <a:t>级暗纹</a:t>
            </a:r>
            <a:r>
              <a:rPr lang="zh-CN" altLang="en-US" dirty="0">
                <a:solidFill>
                  <a:srgbClr val="0000FF"/>
                </a:solidFill>
              </a:rPr>
              <a:t>中心位置，</a:t>
            </a:r>
            <a:endParaRPr lang="zh-CN" altLang="en-US" dirty="0">
              <a:solidFill>
                <a:srgbClr val="0000FF"/>
              </a:solidFill>
            </a:endParaRPr>
          </a:p>
          <a:p>
            <a:pPr>
              <a:defRPr/>
            </a:pPr>
            <a:endParaRPr lang="zh-CN" altLang="en-US" dirty="0">
              <a:solidFill>
                <a:srgbClr val="0000FF"/>
              </a:solidFill>
            </a:endParaRPr>
          </a:p>
          <a:p>
            <a:pPr>
              <a:defRPr/>
            </a:pPr>
            <a:endParaRPr lang="zh-CN" altLang="en-US" dirty="0">
              <a:solidFill>
                <a:srgbClr val="0000FF"/>
              </a:solidFill>
            </a:endParaRPr>
          </a:p>
          <a:p>
            <a:pPr>
              <a:defRPr/>
            </a:pPr>
            <a:endParaRPr lang="zh-CN" altLang="en-US" dirty="0">
              <a:solidFill>
                <a:srgbClr val="0000FF"/>
              </a:solidFill>
            </a:endParaRPr>
          </a:p>
        </p:txBody>
      </p:sp>
      <p:sp>
        <p:nvSpPr>
          <p:cNvPr id="70794" name="Rectangle 138"/>
          <p:cNvSpPr>
            <a:spLocks noChangeArrowheads="1"/>
          </p:cNvSpPr>
          <p:nvPr/>
        </p:nvSpPr>
        <p:spPr bwMode="auto">
          <a:xfrm>
            <a:off x="0" y="3162300"/>
            <a:ext cx="9144000" cy="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spAutoFit/>
          </a:bodyPr>
          <a:lstStyle/>
          <a:p>
            <a:pPr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3074" name="Object 137"/>
          <p:cNvGraphicFramePr>
            <a:graphicFrameLocks noChangeAspect="1"/>
          </p:cNvGraphicFramePr>
          <p:nvPr/>
        </p:nvGraphicFramePr>
        <p:xfrm>
          <a:off x="320675" y="4359275"/>
          <a:ext cx="4254500" cy="957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4" name="Equation" r:id="rId21" imgW="43281600" imgH="9753600" progId="">
                  <p:embed/>
                </p:oleObj>
              </mc:Choice>
              <mc:Fallback>
                <p:oleObj name="Equation" r:id="rId21" imgW="43281600" imgH="9753600" progId="">
                  <p:embed/>
                  <p:pic>
                    <p:nvPicPr>
                      <p:cNvPr id="0" name="Object 137"/>
                      <p:cNvPicPr>
                        <a:picLocks noChangeAspect="1"/>
                      </p:cNvPicPr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320675" y="4359275"/>
                        <a:ext cx="4254500" cy="957263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70795" name="Rectangle 139"/>
          <p:cNvSpPr>
            <a:spLocks noChangeArrowheads="1"/>
          </p:cNvSpPr>
          <p:nvPr/>
        </p:nvSpPr>
        <p:spPr bwMode="auto">
          <a:xfrm>
            <a:off x="1733550" y="2838450"/>
            <a:ext cx="1543050" cy="519113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spAutoFit/>
          </a:bodyPr>
          <a:lstStyle/>
          <a:p>
            <a:pPr>
              <a:defRPr/>
            </a:pPr>
            <a:r>
              <a:rPr lang="zh-CN" altLang="en-US" sz="2800" dirty="0">
                <a:solidFill>
                  <a:srgbClr val="0000FF"/>
                </a:solidFill>
              </a:rPr>
              <a:t>（</a:t>
            </a:r>
            <a:r>
              <a:rPr lang="en-US" altLang="zh-CN" sz="2800" i="1" dirty="0">
                <a:solidFill>
                  <a:srgbClr val="0000FF"/>
                </a:solidFill>
              </a:rPr>
              <a:t>k=</a:t>
            </a:r>
            <a:r>
              <a:rPr lang="en-US" altLang="zh-CN" sz="2800" dirty="0">
                <a:solidFill>
                  <a:srgbClr val="0000FF"/>
                </a:solidFill>
              </a:rPr>
              <a:t>1</a:t>
            </a:r>
            <a:r>
              <a:rPr lang="zh-CN" altLang="en-US" sz="2800" dirty="0">
                <a:solidFill>
                  <a:srgbClr val="0000FF"/>
                </a:solidFill>
              </a:rPr>
              <a:t>）</a:t>
            </a:r>
            <a:r>
              <a:rPr lang="zh-CN" altLang="en-US" sz="28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endParaRPr lang="zh-CN" altLang="en-US" sz="2800" dirty="0">
              <a:solidFill>
                <a:srgbClr val="0000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285720" y="3857628"/>
            <a:ext cx="436529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dirty="0" smtClean="0">
                <a:solidFill>
                  <a:srgbClr val="0000FF"/>
                </a:solidFill>
              </a:rPr>
              <a:t>所以最大光程差满足暗纹公式</a:t>
            </a:r>
            <a:r>
              <a:rPr lang="zh-CN" altLang="en-US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US" altLang="zh-CN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:</a:t>
            </a:r>
            <a:endParaRPr lang="en-US" altLang="zh-CN" dirty="0">
              <a:solidFill>
                <a:srgbClr val="0000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pic>
        <p:nvPicPr>
          <p:cNvPr id="50" name="~PP3143.WAV">
            <a:hlinkClick r:id="" action="ppaction://media"/>
          </p:cNvPr>
          <p:cNvPicPr>
            <a:picLocks noRot="1" noChangeAspect="1"/>
          </p:cNvPicPr>
          <p:nvPr>
            <a:wavAudioFile r:embed="rId23" name="~PP3143.WAV"/>
          </p:nvPr>
        </p:nvPicPr>
        <p:blipFill>
          <a:blip r:embed="rId24"/>
          <a:stretch>
            <a:fillRect/>
          </a:stretch>
        </p:blipFill>
        <p:spPr>
          <a:xfrm>
            <a:off x="8653463" y="6367463"/>
            <a:ext cx="304800" cy="304800"/>
          </a:xfrm>
          <a:prstGeom prst="rect">
            <a:avLst/>
          </a:prstGeom>
        </p:spPr>
      </p:pic>
    </p:spTree>
    <p:custDataLst>
      <p:tags r:id="rId25"/>
    </p:custDataLst>
  </p:cSld>
  <p:clrMapOvr>
    <a:masterClrMapping/>
  </p:clrMapOvr>
  <p:transition spd="slow" advTm="29816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22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0"/>
                </p:tgtEl>
              </p:cMediaNode>
            </p:audio>
          </p:childTnLst>
        </p:cTn>
      </p:par>
    </p:tnLst>
    <p:bldLst>
      <p:bldP spid="70792" grpId="0"/>
      <p:bldP spid="70795" grpId="0"/>
      <p:bldP spid="4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WordArt 2"/>
          <p:cNvSpPr>
            <a:spLocks noChangeArrowheads="1" noChangeShapeType="1" noTextEdit="1"/>
          </p:cNvSpPr>
          <p:nvPr/>
        </p:nvSpPr>
        <p:spPr bwMode="auto">
          <a:xfrm>
            <a:off x="611188" y="765175"/>
            <a:ext cx="2736850" cy="4572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>
              <a:defRPr/>
            </a:pPr>
            <a:r>
              <a:rPr lang="zh-CN" altLang="en-US" sz="3600" kern="10" dirty="0">
                <a:ln w="9525">
                  <a:solidFill>
                    <a:srgbClr val="800000"/>
                  </a:solidFill>
                  <a:round/>
                </a:ln>
                <a:solidFill>
                  <a:srgbClr val="FF0000"/>
                </a:solidFill>
                <a:latin typeface="华文中宋"/>
                <a:ea typeface="华文中宋"/>
              </a:rPr>
              <a:t>一、选择题：</a:t>
            </a:r>
            <a:r>
              <a:rPr lang="en-US" altLang="zh-CN" sz="3600" kern="10" dirty="0">
                <a:ln w="9525">
                  <a:solidFill>
                    <a:srgbClr val="800000"/>
                  </a:solidFill>
                  <a:round/>
                </a:ln>
                <a:solidFill>
                  <a:srgbClr val="FF0000"/>
                </a:solidFill>
                <a:latin typeface="华文中宋"/>
                <a:ea typeface="华文中宋"/>
              </a:rPr>
              <a:t>2[C]</a:t>
            </a:r>
            <a:endParaRPr lang="zh-CN" altLang="en-US" sz="3600" kern="10" dirty="0">
              <a:ln w="9525">
                <a:solidFill>
                  <a:srgbClr val="800000"/>
                </a:solidFill>
                <a:round/>
              </a:ln>
              <a:solidFill>
                <a:srgbClr val="FF0000"/>
              </a:solidFill>
              <a:latin typeface="华文中宋"/>
              <a:ea typeface="华文中宋"/>
            </a:endParaRPr>
          </a:p>
        </p:txBody>
      </p:sp>
      <p:sp>
        <p:nvSpPr>
          <p:cNvPr id="63491" name="Rectangle 3"/>
          <p:cNvSpPr>
            <a:spLocks noChangeArrowheads="1"/>
          </p:cNvSpPr>
          <p:nvPr/>
        </p:nvSpPr>
        <p:spPr bwMode="auto">
          <a:xfrm>
            <a:off x="179388" y="2060575"/>
            <a:ext cx="8964612" cy="403542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anchor="ctr">
            <a:spAutoFit/>
          </a:bodyPr>
          <a:lstStyle/>
          <a:p>
            <a:pPr marL="457200" indent="-457200">
              <a:lnSpc>
                <a:spcPct val="120000"/>
              </a:lnSpc>
              <a:defRPr/>
            </a:pPr>
            <a:r>
              <a:rPr lang="en-US" altLang="zh-CN" dirty="0">
                <a:effectLst>
                  <a:outerShdw blurRad="38100" dist="38100" dir="2700000" algn="tl">
                    <a:srgbClr val="C0C0C0"/>
                  </a:outerShdw>
                </a:effectLst>
                <a:latin typeface="华文中宋" pitchFamily="2" charset="-122"/>
              </a:rPr>
              <a:t>2</a:t>
            </a:r>
            <a:r>
              <a:rPr lang="zh-CN" altLang="en-US" dirty="0">
                <a:effectLst>
                  <a:outerShdw blurRad="38100" dist="38100" dir="2700000" algn="tl">
                    <a:srgbClr val="C0C0C0"/>
                  </a:outerShdw>
                </a:effectLst>
                <a:latin typeface="华文中宋" pitchFamily="2" charset="-122"/>
              </a:rPr>
              <a:t>．</a:t>
            </a:r>
            <a:r>
              <a:rPr lang="zh-CN" altLang="zh-CN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在如图所示的单缝夫琅和费衍射装置中，将单缝宽度</a:t>
            </a:r>
            <a:r>
              <a:rPr lang="en-US" altLang="zh-CN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a</a:t>
            </a:r>
            <a:r>
              <a:rPr lang="zh-CN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稍稍变宽， 同时使单缝沿</a:t>
            </a:r>
            <a:r>
              <a:rPr lang="en-US" altLang="zh-CN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y</a:t>
            </a:r>
            <a:r>
              <a:rPr lang="zh-CN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轴正方向作微小位移， 则屏幕</a:t>
            </a:r>
            <a:r>
              <a:rPr lang="en-US" altLang="zh-CN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C</a:t>
            </a:r>
            <a:r>
              <a:rPr lang="zh-CN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上的中央衍射条纹将  </a:t>
            </a:r>
            <a:r>
              <a:rPr lang="en-US" altLang="zh-CN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[     ]                     </a:t>
            </a:r>
            <a:endParaRPr lang="en-US" altLang="zh-CN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marL="457200" indent="-457200">
              <a:lnSpc>
                <a:spcPct val="120000"/>
              </a:lnSpc>
              <a:defRPr/>
            </a:pPr>
            <a:r>
              <a:rPr lang="en-US" altLang="zh-CN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   </a:t>
            </a:r>
            <a:endParaRPr lang="en-US" altLang="zh-CN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marL="457200" indent="-457200">
              <a:lnSpc>
                <a:spcPct val="120000"/>
              </a:lnSpc>
              <a:defRPr/>
            </a:pPr>
            <a:r>
              <a:rPr lang="en-US" altLang="zh-CN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    (A) </a:t>
            </a:r>
            <a:r>
              <a:rPr lang="zh-CN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变窄，同时向上移；</a:t>
            </a:r>
            <a:endParaRPr lang="zh-CN" altLang="en-US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marL="457200" indent="-457200">
              <a:lnSpc>
                <a:spcPct val="120000"/>
              </a:lnSpc>
              <a:defRPr/>
            </a:pPr>
            <a:r>
              <a:rPr lang="zh-CN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    </a:t>
            </a:r>
            <a:r>
              <a:rPr lang="en-US" altLang="zh-CN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(B) </a:t>
            </a:r>
            <a:r>
              <a:rPr lang="zh-CN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变窄，同时向下移；</a:t>
            </a:r>
            <a:endParaRPr lang="zh-CN" altLang="en-US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marL="457200" indent="-457200">
              <a:lnSpc>
                <a:spcPct val="120000"/>
              </a:lnSpc>
              <a:defRPr/>
            </a:pPr>
            <a:r>
              <a:rPr lang="zh-CN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    </a:t>
            </a:r>
            <a:r>
              <a:rPr lang="en-US" altLang="zh-CN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(C) </a:t>
            </a:r>
            <a:r>
              <a:rPr lang="zh-CN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变窄，不移动；</a:t>
            </a:r>
            <a:endParaRPr lang="zh-CN" altLang="en-US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marL="457200" indent="-457200">
              <a:lnSpc>
                <a:spcPct val="120000"/>
              </a:lnSpc>
              <a:defRPr/>
            </a:pPr>
            <a:r>
              <a:rPr lang="zh-CN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    </a:t>
            </a:r>
            <a:r>
              <a:rPr lang="en-US" altLang="zh-CN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(D) </a:t>
            </a:r>
            <a:r>
              <a:rPr lang="zh-CN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变宽，同时向上移；          </a:t>
            </a:r>
            <a:endParaRPr lang="zh-CN" altLang="en-US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marL="457200" indent="-457200">
              <a:lnSpc>
                <a:spcPct val="120000"/>
              </a:lnSpc>
              <a:defRPr/>
            </a:pPr>
            <a:r>
              <a:rPr lang="zh-CN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    </a:t>
            </a:r>
            <a:r>
              <a:rPr lang="en-US" altLang="zh-CN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(E) </a:t>
            </a:r>
            <a:r>
              <a:rPr lang="zh-CN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变宽，不移动</a:t>
            </a:r>
            <a:r>
              <a:rPr lang="en-US" altLang="zh-CN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. </a:t>
            </a:r>
            <a:endParaRPr lang="en-US" altLang="zh-CN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24580" name="Rectangle 4"/>
          <p:cNvSpPr>
            <a:spLocks noChangeArrowheads="1"/>
          </p:cNvSpPr>
          <p:nvPr/>
        </p:nvSpPr>
        <p:spPr bwMode="auto">
          <a:xfrm>
            <a:off x="4225925" y="4665663"/>
            <a:ext cx="260350" cy="274637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 anchor="ctr">
            <a:spAutoFit/>
          </a:bodyPr>
          <a:lstStyle/>
          <a:p>
            <a:r>
              <a:rPr lang="en-US" altLang="zh-CN" sz="1200">
                <a:ea typeface="宋体" pitchFamily="2" charset="-122"/>
              </a:rPr>
              <a:t>  </a:t>
            </a:r>
            <a:endParaRPr lang="en-US" altLang="zh-CN" b="0">
              <a:ea typeface="宋体" pitchFamily="2" charset="-122"/>
            </a:endParaRPr>
          </a:p>
        </p:txBody>
      </p:sp>
      <p:pic>
        <p:nvPicPr>
          <p:cNvPr id="24581" name="Picture 5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4787900" y="3429000"/>
            <a:ext cx="3743325" cy="2808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3494" name="Line 6"/>
          <p:cNvSpPr>
            <a:spLocks noChangeShapeType="1"/>
          </p:cNvSpPr>
          <p:nvPr/>
        </p:nvSpPr>
        <p:spPr bwMode="auto">
          <a:xfrm>
            <a:off x="5651500" y="4005263"/>
            <a:ext cx="1008063" cy="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pPr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3495" name="Line 7"/>
          <p:cNvSpPr>
            <a:spLocks noChangeShapeType="1"/>
          </p:cNvSpPr>
          <p:nvPr/>
        </p:nvSpPr>
        <p:spPr bwMode="auto">
          <a:xfrm>
            <a:off x="6659563" y="4005263"/>
            <a:ext cx="1441450" cy="576262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pPr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3496" name="Line 8"/>
          <p:cNvSpPr>
            <a:spLocks noChangeShapeType="1"/>
          </p:cNvSpPr>
          <p:nvPr/>
        </p:nvSpPr>
        <p:spPr bwMode="auto">
          <a:xfrm>
            <a:off x="5651500" y="5157788"/>
            <a:ext cx="1008063" cy="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pPr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3497" name="Line 9"/>
          <p:cNvSpPr>
            <a:spLocks noChangeShapeType="1"/>
          </p:cNvSpPr>
          <p:nvPr/>
        </p:nvSpPr>
        <p:spPr bwMode="auto">
          <a:xfrm flipV="1">
            <a:off x="6659563" y="4581525"/>
            <a:ext cx="1441450" cy="576263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pPr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" name="~PP868.WAV">
            <a:hlinkClick r:id="" action="ppaction://media"/>
          </p:cNvPr>
          <p:cNvPicPr>
            <a:picLocks noRot="1" noChangeAspect="1"/>
          </p:cNvPicPr>
          <p:nvPr>
            <a:wavAudioFile r:embed="rId2" name="~PP868.WAV"/>
          </p:nvPr>
        </p:nvPicPr>
        <p:blipFill>
          <a:blip r:embed="rId3"/>
          <a:stretch>
            <a:fillRect/>
          </a:stretch>
        </p:blipFill>
        <p:spPr>
          <a:xfrm>
            <a:off x="8653463" y="6367463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 spd="slow" advTm="18124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01" name="Group 36"/>
          <p:cNvGrpSpPr/>
          <p:nvPr/>
        </p:nvGrpSpPr>
        <p:grpSpPr bwMode="auto">
          <a:xfrm>
            <a:off x="4427538" y="1989138"/>
            <a:ext cx="4283075" cy="1587500"/>
            <a:chOff x="572" y="2120"/>
            <a:chExt cx="2698" cy="768"/>
          </a:xfrm>
        </p:grpSpPr>
        <p:sp>
          <p:nvSpPr>
            <p:cNvPr id="73732" name="Line 4"/>
            <p:cNvSpPr>
              <a:spLocks noChangeShapeType="1"/>
            </p:cNvSpPr>
            <p:nvPr/>
          </p:nvSpPr>
          <p:spPr bwMode="auto">
            <a:xfrm>
              <a:off x="572" y="2504"/>
              <a:ext cx="264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lgDashDot"/>
              <a:rou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grpSp>
          <p:nvGrpSpPr>
            <p:cNvPr id="4108" name="Group 5"/>
            <p:cNvGrpSpPr/>
            <p:nvPr/>
          </p:nvGrpSpPr>
          <p:grpSpPr bwMode="auto">
            <a:xfrm>
              <a:off x="1348" y="2275"/>
              <a:ext cx="40" cy="469"/>
              <a:chOff x="2112" y="3216"/>
              <a:chExt cx="48" cy="792"/>
            </a:xfrm>
          </p:grpSpPr>
          <p:sp>
            <p:nvSpPr>
              <p:cNvPr id="73734" name="Rectangle 6"/>
              <p:cNvSpPr>
                <a:spLocks noChangeArrowheads="1"/>
              </p:cNvSpPr>
              <p:nvPr/>
            </p:nvSpPr>
            <p:spPr bwMode="auto">
              <a:xfrm>
                <a:off x="2112" y="3216"/>
                <a:ext cx="48" cy="265"/>
              </a:xfrm>
              <a:prstGeom prst="rect">
                <a:avLst/>
              </a:prstGeom>
              <a:solidFill>
                <a:srgbClr val="663300"/>
              </a:solidFill>
              <a:ln w="19050">
                <a:solidFill>
                  <a:schemeClr val="tx1"/>
                </a:solidFill>
                <a:miter lim="800000"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73735" name="Rectangle 7"/>
              <p:cNvSpPr>
                <a:spLocks noChangeArrowheads="1"/>
              </p:cNvSpPr>
              <p:nvPr/>
            </p:nvSpPr>
            <p:spPr bwMode="auto">
              <a:xfrm>
                <a:off x="2112" y="3744"/>
                <a:ext cx="48" cy="266"/>
              </a:xfrm>
              <a:prstGeom prst="rect">
                <a:avLst/>
              </a:prstGeom>
              <a:solidFill>
                <a:srgbClr val="663300"/>
              </a:solidFill>
              <a:ln w="19050">
                <a:solidFill>
                  <a:schemeClr val="tx1"/>
                </a:solidFill>
                <a:miter lim="800000"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73736" name="Line 8"/>
            <p:cNvSpPr>
              <a:spLocks noChangeShapeType="1"/>
            </p:cNvSpPr>
            <p:nvPr/>
          </p:nvSpPr>
          <p:spPr bwMode="auto">
            <a:xfrm flipH="1">
              <a:off x="720" y="2385"/>
              <a:ext cx="1218" cy="0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3737" name="Line 9"/>
            <p:cNvSpPr>
              <a:spLocks noChangeShapeType="1"/>
            </p:cNvSpPr>
            <p:nvPr/>
          </p:nvSpPr>
          <p:spPr bwMode="auto">
            <a:xfrm flipH="1">
              <a:off x="716" y="2504"/>
              <a:ext cx="1218" cy="0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3738" name="Line 10"/>
            <p:cNvSpPr>
              <a:spLocks noChangeShapeType="1"/>
            </p:cNvSpPr>
            <p:nvPr/>
          </p:nvSpPr>
          <p:spPr bwMode="auto">
            <a:xfrm>
              <a:off x="1938" y="2385"/>
              <a:ext cx="986" cy="119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3739" name="Line 11"/>
            <p:cNvSpPr>
              <a:spLocks noChangeShapeType="1"/>
            </p:cNvSpPr>
            <p:nvPr/>
          </p:nvSpPr>
          <p:spPr bwMode="auto">
            <a:xfrm flipV="1">
              <a:off x="1916" y="2504"/>
              <a:ext cx="982" cy="0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3740" name="Oval 12"/>
            <p:cNvSpPr>
              <a:spLocks noChangeArrowheads="1"/>
            </p:cNvSpPr>
            <p:nvPr/>
          </p:nvSpPr>
          <p:spPr bwMode="auto">
            <a:xfrm>
              <a:off x="1820" y="2243"/>
              <a:ext cx="118" cy="569"/>
            </a:xfrm>
            <a:prstGeom prst="ellipse">
              <a:avLst/>
            </a:prstGeom>
            <a:solidFill>
              <a:srgbClr val="00FF99">
                <a:alpha val="50000"/>
              </a:srgbClr>
            </a:solidFill>
            <a:ln w="19050">
              <a:solidFill>
                <a:schemeClr val="tx1"/>
              </a:solidFill>
              <a:rou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graphicFrame>
          <p:nvGraphicFramePr>
            <p:cNvPr id="4099" name="Object 13"/>
            <p:cNvGraphicFramePr>
              <a:graphicFrameLocks noChangeAspect="1"/>
            </p:cNvGraphicFramePr>
            <p:nvPr/>
          </p:nvGraphicFramePr>
          <p:xfrm>
            <a:off x="3020" y="2504"/>
            <a:ext cx="250" cy="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97" name="Equation" r:id="rId1" imgW="3962400" imgH="4572000" progId="Equation.3">
                    <p:embed/>
                  </p:oleObj>
                </mc:Choice>
                <mc:Fallback>
                  <p:oleObj name="Equation" r:id="rId1" imgW="3962400" imgH="4572000" progId="Equation.3">
                    <p:embed/>
                    <p:pic>
                      <p:nvPicPr>
                        <p:cNvPr id="0" name="Object 13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2"/>
                        <a:stretch>
                          <a:fillRect/>
                        </a:stretch>
                      </p:blipFill>
                      <p:spPr>
                        <a:xfrm>
                          <a:off x="3020" y="2504"/>
                          <a:ext cx="250" cy="288"/>
                        </a:xfrm>
                        <a:prstGeom prst="rect">
                          <a:avLst/>
                        </a:prstGeom>
                        <a:noFill/>
                        <a:ln w="9525"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4114" name="Group 14"/>
            <p:cNvGrpSpPr/>
            <p:nvPr/>
          </p:nvGrpSpPr>
          <p:grpSpPr bwMode="auto">
            <a:xfrm>
              <a:off x="1348" y="2168"/>
              <a:ext cx="40" cy="469"/>
              <a:chOff x="2112" y="3216"/>
              <a:chExt cx="48" cy="792"/>
            </a:xfrm>
          </p:grpSpPr>
          <p:sp>
            <p:nvSpPr>
              <p:cNvPr id="73743" name="Rectangle 15"/>
              <p:cNvSpPr>
                <a:spLocks noChangeArrowheads="1"/>
              </p:cNvSpPr>
              <p:nvPr/>
            </p:nvSpPr>
            <p:spPr bwMode="auto">
              <a:xfrm>
                <a:off x="2112" y="3218"/>
                <a:ext cx="48" cy="262"/>
              </a:xfrm>
              <a:prstGeom prst="rect">
                <a:avLst/>
              </a:prstGeom>
              <a:solidFill>
                <a:srgbClr val="663300"/>
              </a:solidFill>
              <a:ln w="19050">
                <a:solidFill>
                  <a:schemeClr val="tx1"/>
                </a:solidFill>
                <a:miter lim="800000"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73744" name="Rectangle 16"/>
              <p:cNvSpPr>
                <a:spLocks noChangeArrowheads="1"/>
              </p:cNvSpPr>
              <p:nvPr/>
            </p:nvSpPr>
            <p:spPr bwMode="auto">
              <a:xfrm>
                <a:off x="2112" y="3744"/>
                <a:ext cx="48" cy="262"/>
              </a:xfrm>
              <a:prstGeom prst="rect">
                <a:avLst/>
              </a:prstGeom>
              <a:solidFill>
                <a:srgbClr val="663300"/>
              </a:solidFill>
              <a:ln w="19050">
                <a:solidFill>
                  <a:schemeClr val="tx1"/>
                </a:solidFill>
                <a:miter lim="800000"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73746" name="Rectangle 18"/>
            <p:cNvSpPr>
              <a:spLocks noChangeArrowheads="1"/>
            </p:cNvSpPr>
            <p:nvPr/>
          </p:nvSpPr>
          <p:spPr bwMode="auto">
            <a:xfrm>
              <a:off x="2924" y="2120"/>
              <a:ext cx="48" cy="768"/>
            </a:xfrm>
            <a:prstGeom prst="rect">
              <a:avLst/>
            </a:prstGeom>
            <a:gradFill rotWithShape="0">
              <a:gsLst>
                <a:gs pos="0">
                  <a:schemeClr val="bg1">
                    <a:gamma/>
                    <a:shade val="0"/>
                    <a:invGamma/>
                  </a:schemeClr>
                </a:gs>
                <a:gs pos="100000">
                  <a:schemeClr val="bg1"/>
                </a:gs>
              </a:gsLst>
              <a:lin ang="0" scaled="1"/>
            </a:gradFill>
            <a:ln w="19050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3747" name="Line 19"/>
            <p:cNvSpPr>
              <a:spLocks noChangeShapeType="1"/>
            </p:cNvSpPr>
            <p:nvPr/>
          </p:nvSpPr>
          <p:spPr bwMode="auto">
            <a:xfrm flipV="1">
              <a:off x="1868" y="2792"/>
              <a:ext cx="105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sm" len="lg"/>
              <a:tailEnd type="triangle" w="sm" len="lg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graphicFrame>
          <p:nvGraphicFramePr>
            <p:cNvPr id="4100" name="Object 20"/>
            <p:cNvGraphicFramePr>
              <a:graphicFrameLocks noChangeAspect="1"/>
            </p:cNvGraphicFramePr>
            <p:nvPr/>
          </p:nvGraphicFramePr>
          <p:xfrm>
            <a:off x="2300" y="2533"/>
            <a:ext cx="336" cy="30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00" name="公式" r:id="rId3" imgW="5181600" imgH="7315200" progId="Equation.3">
                    <p:embed/>
                  </p:oleObj>
                </mc:Choice>
                <mc:Fallback>
                  <p:oleObj name="公式" r:id="rId3" imgW="5181600" imgH="7315200" progId="Equation.3">
                    <p:embed/>
                    <p:pic>
                      <p:nvPicPr>
                        <p:cNvPr id="0" name="Object 20"/>
                        <p:cNvPicPr preferRelativeResize="0">
                          <a:picLocks noChangeAspect="1"/>
                        </p:cNvPicPr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2300" y="2533"/>
                          <a:ext cx="336" cy="302"/>
                        </a:xfrm>
                        <a:prstGeom prst="rect">
                          <a:avLst/>
                        </a:prstGeom>
                        <a:noFill/>
                        <a:ln w="9525"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73765" name="Object 37"/>
          <p:cNvGraphicFramePr>
            <a:graphicFrameLocks noChangeAspect="1"/>
          </p:cNvGraphicFramePr>
          <p:nvPr/>
        </p:nvGraphicFramePr>
        <p:xfrm>
          <a:off x="436563" y="2549525"/>
          <a:ext cx="2297112" cy="996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8" name="Equation" r:id="rId5" imgW="21945600" imgH="9753600" progId="">
                  <p:embed/>
                </p:oleObj>
              </mc:Choice>
              <mc:Fallback>
                <p:oleObj name="Equation" r:id="rId5" imgW="21945600" imgH="9753600" progId="">
                  <p:embed/>
                  <p:pic>
                    <p:nvPicPr>
                      <p:cNvPr id="0" name="Object 37"/>
                      <p:cNvPicPr>
                        <a:picLocks noChangeAspect="1"/>
                      </p:cNvPicPr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36563" y="2549525"/>
                        <a:ext cx="2297112" cy="99695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73787" name="Rectangle 59"/>
          <p:cNvSpPr>
            <a:spLocks noChangeArrowheads="1"/>
          </p:cNvSpPr>
          <p:nvPr/>
        </p:nvSpPr>
        <p:spPr bwMode="auto">
          <a:xfrm>
            <a:off x="179388" y="1989138"/>
            <a:ext cx="3240087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r>
              <a:rPr lang="zh-CN" altLang="en-US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中宋" pitchFamily="2" charset="-122"/>
              </a:rPr>
              <a:t>由中央明纹宽度公式</a:t>
            </a:r>
            <a:endParaRPr lang="zh-CN" altLang="en-US" b="0">
              <a:effectLst>
                <a:outerShdw blurRad="38100" dist="38100" dir="2700000" algn="tl">
                  <a:srgbClr val="C0C0C0"/>
                </a:outerShdw>
              </a:effectLst>
              <a:latin typeface="华文中宋" pitchFamily="2" charset="-122"/>
            </a:endParaRPr>
          </a:p>
        </p:txBody>
      </p:sp>
      <p:sp>
        <p:nvSpPr>
          <p:cNvPr id="73790" name="Rectangle 62"/>
          <p:cNvSpPr>
            <a:spLocks noChangeArrowheads="1"/>
          </p:cNvSpPr>
          <p:nvPr/>
        </p:nvSpPr>
        <p:spPr bwMode="auto">
          <a:xfrm>
            <a:off x="206375" y="3644900"/>
            <a:ext cx="638175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r>
              <a:rPr lang="zh-CN" altLang="en-US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中宋" pitchFamily="2" charset="-122"/>
              </a:rPr>
              <a:t>可知，</a:t>
            </a:r>
            <a:r>
              <a:rPr lang="en-US" altLang="zh-CN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中宋" pitchFamily="2" charset="-122"/>
              </a:rPr>
              <a:t>a</a:t>
            </a:r>
            <a:r>
              <a:rPr lang="zh-CN" altLang="en-US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中宋" pitchFamily="2" charset="-122"/>
              </a:rPr>
              <a:t>增大时中央条纹</a:t>
            </a:r>
            <a:r>
              <a:rPr lang="zh-CN" altLang="en-US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中宋" pitchFamily="2" charset="-122"/>
              </a:rPr>
              <a:t>变窄</a:t>
            </a:r>
            <a:r>
              <a:rPr lang="zh-CN" altLang="en-US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中宋" pitchFamily="2" charset="-122"/>
              </a:rPr>
              <a:t>；</a:t>
            </a:r>
            <a:endParaRPr lang="zh-CN" altLang="en-US" b="0">
              <a:effectLst>
                <a:outerShdw blurRad="38100" dist="38100" dir="2700000" algn="tl">
                  <a:srgbClr val="C0C0C0"/>
                </a:outerShdw>
              </a:effectLst>
              <a:latin typeface="华文中宋" pitchFamily="2" charset="-122"/>
            </a:endParaRPr>
          </a:p>
        </p:txBody>
      </p:sp>
      <p:sp>
        <p:nvSpPr>
          <p:cNvPr id="73791" name="WordArt 63"/>
          <p:cNvSpPr>
            <a:spLocks noChangeArrowheads="1" noChangeShapeType="1" noTextEdit="1"/>
          </p:cNvSpPr>
          <p:nvPr/>
        </p:nvSpPr>
        <p:spPr bwMode="auto">
          <a:xfrm>
            <a:off x="250825" y="908050"/>
            <a:ext cx="2736850" cy="4572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>
              <a:defRPr/>
            </a:pPr>
            <a:r>
              <a:rPr lang="zh-CN" altLang="en-US" sz="3600" kern="10" dirty="0">
                <a:ln w="9525">
                  <a:solidFill>
                    <a:srgbClr val="800000"/>
                  </a:solidFill>
                  <a:round/>
                </a:ln>
                <a:solidFill>
                  <a:srgbClr val="FF0000"/>
                </a:solidFill>
                <a:latin typeface="华文中宋"/>
                <a:ea typeface="华文中宋"/>
              </a:rPr>
              <a:t>一、选择题：</a:t>
            </a:r>
            <a:r>
              <a:rPr lang="en-US" altLang="zh-CN" sz="3600" kern="10" dirty="0">
                <a:ln w="9525">
                  <a:solidFill>
                    <a:srgbClr val="800000"/>
                  </a:solidFill>
                  <a:round/>
                </a:ln>
                <a:solidFill>
                  <a:srgbClr val="FF0000"/>
                </a:solidFill>
                <a:latin typeface="华文中宋"/>
                <a:ea typeface="华文中宋"/>
              </a:rPr>
              <a:t>2[C]</a:t>
            </a:r>
            <a:endParaRPr lang="zh-CN" altLang="en-US" sz="3600" kern="10" dirty="0">
              <a:ln w="9525">
                <a:solidFill>
                  <a:srgbClr val="800000"/>
                </a:solidFill>
                <a:round/>
              </a:ln>
              <a:solidFill>
                <a:srgbClr val="FF0000"/>
              </a:solidFill>
              <a:latin typeface="华文中宋"/>
              <a:ea typeface="华文中宋"/>
            </a:endParaRPr>
          </a:p>
        </p:txBody>
      </p:sp>
      <p:sp>
        <p:nvSpPr>
          <p:cNvPr id="73792" name="Rectangle 64"/>
          <p:cNvSpPr>
            <a:spLocks noChangeArrowheads="1"/>
          </p:cNvSpPr>
          <p:nvPr/>
        </p:nvSpPr>
        <p:spPr bwMode="auto">
          <a:xfrm>
            <a:off x="250825" y="4473575"/>
            <a:ext cx="8281988" cy="118745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r>
              <a:rPr lang="zh-CN" altLang="en-US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中宋" pitchFamily="2" charset="-122"/>
              </a:rPr>
              <a:t>中央亮纹对应</a:t>
            </a:r>
            <a:r>
              <a:rPr lang="zh-CN" altLang="en-US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中宋" pitchFamily="2" charset="-122"/>
              </a:rPr>
              <a:t>衍射角为零</a:t>
            </a:r>
            <a:r>
              <a:rPr lang="zh-CN" altLang="en-US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中宋" pitchFamily="2" charset="-122"/>
              </a:rPr>
              <a:t>的平行光，而它们均会聚于光轴与</a:t>
            </a:r>
            <a:endParaRPr lang="zh-CN" altLang="en-US">
              <a:solidFill>
                <a:srgbClr val="0000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华文中宋" pitchFamily="2" charset="-122"/>
            </a:endParaRPr>
          </a:p>
          <a:p>
            <a:pPr>
              <a:defRPr/>
            </a:pPr>
            <a:endParaRPr lang="zh-CN" altLang="en-US">
              <a:solidFill>
                <a:srgbClr val="0000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华文中宋" pitchFamily="2" charset="-122"/>
            </a:endParaRPr>
          </a:p>
          <a:p>
            <a:pPr>
              <a:defRPr/>
            </a:pPr>
            <a:r>
              <a:rPr lang="zh-CN" altLang="en-US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中宋" pitchFamily="2" charset="-122"/>
              </a:rPr>
              <a:t>屏的交点处。故单缝上移时</a:t>
            </a:r>
            <a:r>
              <a:rPr lang="zh-CN" altLang="en-US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中宋" pitchFamily="2" charset="-122"/>
              </a:rPr>
              <a:t>中央条纹不移动。</a:t>
            </a:r>
            <a:r>
              <a:rPr lang="zh-CN" altLang="en-US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中宋" pitchFamily="2" charset="-122"/>
              </a:rPr>
              <a:t> </a:t>
            </a:r>
            <a:endParaRPr lang="zh-CN" altLang="en-US">
              <a:solidFill>
                <a:srgbClr val="0000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华文中宋" pitchFamily="2" charset="-122"/>
            </a:endParaRPr>
          </a:p>
        </p:txBody>
      </p:sp>
      <p:pic>
        <p:nvPicPr>
          <p:cNvPr id="24" name="~PP1474.WAV">
            <a:hlinkClick r:id="" action="ppaction://media"/>
          </p:cNvPr>
          <p:cNvPicPr>
            <a:picLocks noRot="1" noChangeAspect="1"/>
          </p:cNvPicPr>
          <p:nvPr>
            <a:wavAudioFile r:embed="rId7" name="~PP1474.WAV"/>
          </p:nvPr>
        </p:nvPicPr>
        <p:blipFill>
          <a:blip r:embed="rId8"/>
          <a:stretch>
            <a:fillRect/>
          </a:stretch>
        </p:blipFill>
        <p:spPr>
          <a:xfrm>
            <a:off x="8653463" y="6367463"/>
            <a:ext cx="304800" cy="304800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  <p:transition spd="slow" advTm="45593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21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"/>
                </p:tgtEl>
              </p:cMediaNode>
            </p:audio>
          </p:childTnLst>
        </p:cTn>
      </p:par>
    </p:tnLst>
    <p:bldLst>
      <p:bldP spid="73787" grpId="0"/>
      <p:bldP spid="73790" grpId="0"/>
      <p:bldP spid="7379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WordArt 2"/>
          <p:cNvSpPr>
            <a:spLocks noChangeArrowheads="1" noChangeShapeType="1" noTextEdit="1"/>
          </p:cNvSpPr>
          <p:nvPr/>
        </p:nvSpPr>
        <p:spPr bwMode="auto">
          <a:xfrm>
            <a:off x="395288" y="836613"/>
            <a:ext cx="2736850" cy="4572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>
              <a:defRPr/>
            </a:pPr>
            <a:r>
              <a:rPr lang="zh-CN" altLang="en-US" sz="3600" kern="10" dirty="0">
                <a:ln w="9525">
                  <a:solidFill>
                    <a:srgbClr val="800000"/>
                  </a:solidFill>
                  <a:round/>
                </a:ln>
                <a:solidFill>
                  <a:srgbClr val="FF0000"/>
                </a:solidFill>
                <a:latin typeface="华文中宋"/>
                <a:ea typeface="华文中宋"/>
              </a:rPr>
              <a:t>一、选择题：</a:t>
            </a:r>
            <a:r>
              <a:rPr lang="en-US" altLang="zh-CN" sz="3600" kern="10" dirty="0">
                <a:ln w="9525">
                  <a:solidFill>
                    <a:srgbClr val="800000"/>
                  </a:solidFill>
                  <a:round/>
                </a:ln>
                <a:solidFill>
                  <a:srgbClr val="FF0000"/>
                </a:solidFill>
                <a:latin typeface="华文中宋"/>
                <a:ea typeface="华文中宋"/>
              </a:rPr>
              <a:t>3[D]</a:t>
            </a:r>
            <a:endParaRPr lang="zh-CN" altLang="en-US" sz="3600" kern="10" dirty="0">
              <a:ln w="9525">
                <a:solidFill>
                  <a:srgbClr val="800000"/>
                </a:solidFill>
                <a:round/>
              </a:ln>
              <a:solidFill>
                <a:srgbClr val="FF0000"/>
              </a:solidFill>
              <a:latin typeface="华文中宋"/>
              <a:ea typeface="华文中宋"/>
            </a:endParaRPr>
          </a:p>
        </p:txBody>
      </p:sp>
      <p:sp>
        <p:nvSpPr>
          <p:cNvPr id="65539" name="Rectangle 3"/>
          <p:cNvSpPr>
            <a:spLocks noChangeArrowheads="1"/>
          </p:cNvSpPr>
          <p:nvPr/>
        </p:nvSpPr>
        <p:spPr bwMode="auto">
          <a:xfrm>
            <a:off x="179388" y="1916113"/>
            <a:ext cx="8496300" cy="315912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anchor="ctr">
            <a:spAutoFit/>
          </a:bodyPr>
          <a:lstStyle/>
          <a:p>
            <a:pPr marL="457200" indent="-457200">
              <a:lnSpc>
                <a:spcPct val="120000"/>
              </a:lnSpc>
              <a:defRPr/>
            </a:pPr>
            <a:r>
              <a:rPr lang="en-US" altLang="zh-CN" dirty="0">
                <a:effectLst>
                  <a:outerShdw blurRad="38100" dist="38100" dir="2700000" algn="tl">
                    <a:srgbClr val="C0C0C0"/>
                  </a:outerShdw>
                </a:effectLst>
                <a:latin typeface="华文中宋" pitchFamily="2" charset="-122"/>
              </a:rPr>
              <a:t>3</a:t>
            </a:r>
            <a:r>
              <a:rPr lang="zh-CN" altLang="en-US" dirty="0">
                <a:effectLst>
                  <a:outerShdw blurRad="38100" dist="38100" dir="2700000" algn="tl">
                    <a:srgbClr val="C0C0C0"/>
                  </a:outerShdw>
                </a:effectLst>
                <a:latin typeface="华文中宋" pitchFamily="2" charset="-122"/>
              </a:rPr>
              <a:t>．</a:t>
            </a:r>
            <a:r>
              <a:rPr lang="zh-CN" altLang="zh-CN" dirty="0">
                <a:effectLst>
                  <a:outerShdw blurRad="38100" dist="38100" dir="2700000" algn="tl">
                    <a:srgbClr val="C0C0C0"/>
                  </a:outerShdw>
                </a:effectLst>
                <a:latin typeface="华文中宋" pitchFamily="2" charset="-122"/>
              </a:rPr>
              <a:t>孔径相同的微波望远镜和光学望远镜相比较，前者的分辨本领较小的原因是</a:t>
            </a:r>
            <a:r>
              <a:rPr lang="zh-CN" altLang="en-US" dirty="0">
                <a:effectLst>
                  <a:outerShdw blurRad="38100" dist="38100" dir="2700000" algn="tl">
                    <a:srgbClr val="C0C0C0"/>
                  </a:outerShdw>
                </a:effectLst>
                <a:latin typeface="华文中宋" pitchFamily="2" charset="-122"/>
              </a:rPr>
              <a:t>                  </a:t>
            </a:r>
            <a:r>
              <a:rPr lang="en-US" altLang="zh-CN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[    ]</a:t>
            </a:r>
            <a:endParaRPr lang="en-US" altLang="zh-CN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marL="457200" indent="-457200">
              <a:lnSpc>
                <a:spcPct val="120000"/>
              </a:lnSpc>
              <a:defRPr/>
            </a:pPr>
            <a:endParaRPr lang="en-US" altLang="zh-CN" dirty="0">
              <a:effectLst>
                <a:outerShdw blurRad="38100" dist="38100" dir="2700000" algn="tl">
                  <a:srgbClr val="C0C0C0"/>
                </a:outerShdw>
              </a:effectLst>
              <a:latin typeface="华文中宋" pitchFamily="2" charset="-122"/>
            </a:endParaRPr>
          </a:p>
          <a:p>
            <a:pPr marL="457200" indent="-457200">
              <a:lnSpc>
                <a:spcPct val="120000"/>
              </a:lnSpc>
              <a:buFontTx/>
              <a:buAutoNum type="alphaUcParenBoth"/>
              <a:defRPr/>
            </a:pPr>
            <a:r>
              <a:rPr lang="zh-CN" altLang="zh-CN" dirty="0">
                <a:effectLst>
                  <a:outerShdw blurRad="38100" dist="38100" dir="2700000" algn="tl">
                    <a:srgbClr val="C0C0C0"/>
                  </a:outerShdw>
                </a:effectLst>
                <a:latin typeface="华文中宋" pitchFamily="2" charset="-122"/>
              </a:rPr>
              <a:t>星体发出的微波能量比可见光能量小。</a:t>
            </a:r>
            <a:r>
              <a:rPr lang="zh-CN" altLang="en-US" dirty="0">
                <a:effectLst>
                  <a:outerShdw blurRad="38100" dist="38100" dir="2700000" algn="tl">
                    <a:srgbClr val="C0C0C0"/>
                  </a:outerShdw>
                </a:effectLst>
                <a:latin typeface="华文中宋" pitchFamily="2" charset="-122"/>
              </a:rPr>
              <a:t>                      </a:t>
            </a:r>
            <a:endParaRPr lang="zh-CN" altLang="en-US" dirty="0">
              <a:effectLst>
                <a:outerShdw blurRad="38100" dist="38100" dir="2700000" algn="tl">
                  <a:srgbClr val="C0C0C0"/>
                </a:outerShdw>
              </a:effectLst>
              <a:latin typeface="华文中宋" pitchFamily="2" charset="-122"/>
            </a:endParaRPr>
          </a:p>
          <a:p>
            <a:pPr marL="457200" indent="-457200">
              <a:lnSpc>
                <a:spcPct val="120000"/>
              </a:lnSpc>
              <a:buFontTx/>
              <a:buAutoNum type="alphaUcParenBoth"/>
              <a:defRPr/>
            </a:pPr>
            <a:r>
              <a:rPr lang="zh-CN" altLang="en-US" dirty="0">
                <a:effectLst>
                  <a:outerShdw blurRad="38100" dist="38100" dir="2700000" algn="tl">
                    <a:srgbClr val="C0C0C0"/>
                  </a:outerShdw>
                </a:effectLst>
                <a:latin typeface="华文中宋" pitchFamily="2" charset="-122"/>
              </a:rPr>
              <a:t>微波更易被大气所吸收。</a:t>
            </a:r>
            <a:endParaRPr lang="zh-CN" altLang="en-US" dirty="0">
              <a:effectLst>
                <a:outerShdw blurRad="38100" dist="38100" dir="2700000" algn="tl">
                  <a:srgbClr val="C0C0C0"/>
                </a:outerShdw>
              </a:effectLst>
              <a:latin typeface="华文中宋" pitchFamily="2" charset="-122"/>
            </a:endParaRPr>
          </a:p>
          <a:p>
            <a:pPr marL="457200" indent="-457200">
              <a:lnSpc>
                <a:spcPct val="120000"/>
              </a:lnSpc>
              <a:buFontTx/>
              <a:buAutoNum type="alphaUcParenBoth"/>
              <a:defRPr/>
            </a:pPr>
            <a:r>
              <a:rPr lang="zh-CN" altLang="en-US" dirty="0">
                <a:effectLst>
                  <a:outerShdw blurRad="38100" dist="38100" dir="2700000" algn="tl">
                    <a:srgbClr val="C0C0C0"/>
                  </a:outerShdw>
                </a:effectLst>
                <a:latin typeface="华文中宋" pitchFamily="2" charset="-122"/>
              </a:rPr>
              <a:t>大气对微波的折射率较小。</a:t>
            </a:r>
            <a:endParaRPr lang="zh-CN" altLang="en-US" dirty="0">
              <a:effectLst>
                <a:outerShdw blurRad="38100" dist="38100" dir="2700000" algn="tl">
                  <a:srgbClr val="C0C0C0"/>
                </a:outerShdw>
              </a:effectLst>
              <a:latin typeface="华文中宋" pitchFamily="2" charset="-122"/>
            </a:endParaRPr>
          </a:p>
          <a:p>
            <a:pPr marL="457200" indent="-457200">
              <a:lnSpc>
                <a:spcPct val="120000"/>
              </a:lnSpc>
              <a:buFontTx/>
              <a:buAutoNum type="alphaUcParenBoth"/>
              <a:defRPr/>
            </a:pPr>
            <a:r>
              <a:rPr lang="zh-CN" altLang="en-US" dirty="0">
                <a:effectLst>
                  <a:outerShdw blurRad="38100" dist="38100" dir="2700000" algn="tl">
                    <a:srgbClr val="C0C0C0"/>
                  </a:outerShdw>
                </a:effectLst>
                <a:latin typeface="华文中宋" pitchFamily="2" charset="-122"/>
              </a:rPr>
              <a:t>微波波长比可见光波长大。</a:t>
            </a:r>
            <a:endParaRPr lang="zh-CN" altLang="en-US" dirty="0">
              <a:effectLst>
                <a:outerShdw blurRad="38100" dist="38100" dir="2700000" algn="tl">
                  <a:srgbClr val="C0C0C0"/>
                </a:outerShdw>
              </a:effectLst>
              <a:latin typeface="华文中宋" pitchFamily="2" charset="-122"/>
            </a:endParaRPr>
          </a:p>
        </p:txBody>
      </p:sp>
      <p:sp>
        <p:nvSpPr>
          <p:cNvPr id="5125" name="Rectangle 4"/>
          <p:cNvSpPr>
            <a:spLocks noChangeArrowheads="1"/>
          </p:cNvSpPr>
          <p:nvPr/>
        </p:nvSpPr>
        <p:spPr bwMode="auto">
          <a:xfrm>
            <a:off x="4225925" y="4665663"/>
            <a:ext cx="260350" cy="274637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 anchor="ctr">
            <a:spAutoFit/>
          </a:bodyPr>
          <a:lstStyle/>
          <a:p>
            <a:r>
              <a:rPr lang="en-US" altLang="zh-CN" sz="1200">
                <a:ea typeface="宋体" pitchFamily="2" charset="-122"/>
              </a:rPr>
              <a:t>  </a:t>
            </a:r>
            <a:endParaRPr lang="en-US" altLang="zh-CN" b="0">
              <a:ea typeface="宋体" pitchFamily="2" charset="-122"/>
            </a:endParaRPr>
          </a:p>
        </p:txBody>
      </p:sp>
      <p:sp>
        <p:nvSpPr>
          <p:cNvPr id="65542" name="Rectangle 6"/>
          <p:cNvSpPr>
            <a:spLocks noChangeArrowheads="1"/>
          </p:cNvSpPr>
          <p:nvPr/>
        </p:nvSpPr>
        <p:spPr bwMode="auto">
          <a:xfrm>
            <a:off x="250825" y="5300663"/>
            <a:ext cx="140335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spAutoFit/>
          </a:bodyPr>
          <a:lstStyle/>
          <a:p>
            <a:pPr>
              <a:defRPr/>
            </a:pPr>
            <a:r>
              <a:rPr lang="zh-CN" altLang="en-US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itchFamily="2" charset="-122"/>
              </a:rPr>
              <a:t>分辨本领</a:t>
            </a:r>
            <a:endParaRPr lang="zh-CN" altLang="en-US" b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graphicFrame>
        <p:nvGraphicFramePr>
          <p:cNvPr id="65541" name="Object 5"/>
          <p:cNvGraphicFramePr>
            <a:graphicFrameLocks noChangeAspect="1"/>
          </p:cNvGraphicFramePr>
          <p:nvPr/>
        </p:nvGraphicFramePr>
        <p:xfrm>
          <a:off x="1806575" y="5199063"/>
          <a:ext cx="2362200" cy="908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1" name="Equation" r:id="rId1" imgW="24993600" imgH="9753600" progId="">
                  <p:embed/>
                </p:oleObj>
              </mc:Choice>
              <mc:Fallback>
                <p:oleObj name="Equation" r:id="rId1" imgW="24993600" imgH="9753600" progId="">
                  <p:embed/>
                  <p:pic>
                    <p:nvPicPr>
                      <p:cNvPr id="0" name="Object 5"/>
                      <p:cNvPicPr>
                        <a:picLocks noChangeAspect="1"/>
                      </p:cNvPicPr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806575" y="5199063"/>
                        <a:ext cx="2362200" cy="90805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5543" name="Rectangle 7"/>
          <p:cNvSpPr>
            <a:spLocks noChangeArrowheads="1"/>
          </p:cNvSpPr>
          <p:nvPr/>
        </p:nvSpPr>
        <p:spPr bwMode="auto">
          <a:xfrm>
            <a:off x="4140200" y="5348288"/>
            <a:ext cx="323215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spAutoFit/>
          </a:bodyPr>
          <a:lstStyle/>
          <a:p>
            <a:pPr>
              <a:defRPr/>
            </a:pPr>
            <a:r>
              <a:rPr lang="zh-CN" altLang="en-US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中宋" pitchFamily="2" charset="-122"/>
              </a:rPr>
              <a:t>，原因是微波波长大。</a:t>
            </a:r>
            <a:endParaRPr lang="zh-CN" altLang="en-US">
              <a:effectLst>
                <a:outerShdw blurRad="38100" dist="38100" dir="2700000" algn="tl">
                  <a:srgbClr val="C0C0C0"/>
                </a:outerShdw>
              </a:effectLst>
              <a:latin typeface="华文中宋" pitchFamily="2" charset="-122"/>
            </a:endParaRPr>
          </a:p>
        </p:txBody>
      </p:sp>
      <p:sp>
        <p:nvSpPr>
          <p:cNvPr id="65544" name="Rectangle 8"/>
          <p:cNvSpPr>
            <a:spLocks noChangeArrowheads="1"/>
          </p:cNvSpPr>
          <p:nvPr/>
        </p:nvSpPr>
        <p:spPr bwMode="auto">
          <a:xfrm>
            <a:off x="3563938" y="908050"/>
            <a:ext cx="5135562" cy="39687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000">
                <a:solidFill>
                  <a:srgbClr val="993366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【</a:t>
            </a:r>
            <a:r>
              <a:rPr lang="zh-CN" altLang="en-US" sz="2000">
                <a:solidFill>
                  <a:srgbClr val="993366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注</a:t>
            </a:r>
            <a:r>
              <a:rPr lang="en-US" altLang="zh-CN" sz="2000">
                <a:solidFill>
                  <a:srgbClr val="993366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】</a:t>
            </a:r>
            <a:r>
              <a:rPr lang="zh-CN" altLang="en-US" sz="2000">
                <a:solidFill>
                  <a:srgbClr val="993366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微波波长大约在</a:t>
            </a:r>
            <a:r>
              <a:rPr lang="en-US" altLang="zh-CN" sz="2000">
                <a:solidFill>
                  <a:srgbClr val="993366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1mm</a:t>
            </a:r>
            <a:r>
              <a:rPr lang="zh-CN" altLang="en-US" sz="2000">
                <a:solidFill>
                  <a:srgbClr val="993366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至</a:t>
            </a:r>
            <a:r>
              <a:rPr lang="en-US" altLang="zh-CN" sz="2000">
                <a:solidFill>
                  <a:srgbClr val="993366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1m</a:t>
            </a:r>
            <a:r>
              <a:rPr lang="zh-CN" altLang="en-US" sz="2000">
                <a:solidFill>
                  <a:srgbClr val="993366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的范围内。</a:t>
            </a:r>
            <a:endParaRPr lang="zh-CN" altLang="en-US" sz="2000">
              <a:solidFill>
                <a:srgbClr val="993366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pic>
        <p:nvPicPr>
          <p:cNvPr id="9" name="~PP1395.WAV">
            <a:hlinkClick r:id="" action="ppaction://media"/>
          </p:cNvPr>
          <p:cNvPicPr>
            <a:picLocks noRot="1" noChangeAspect="1"/>
          </p:cNvPicPr>
          <p:nvPr>
            <a:wavAudioFile r:embed="rId3" name="~PP1395.WAV"/>
          </p:nvPr>
        </p:nvPicPr>
        <p:blipFill>
          <a:blip r:embed="rId4"/>
          <a:stretch>
            <a:fillRect/>
          </a:stretch>
        </p:blipFill>
        <p:spPr>
          <a:xfrm>
            <a:off x="8653463" y="6367463"/>
            <a:ext cx="304800" cy="30480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p:transition spd="slow" advTm="36704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19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  <p:bldLst>
      <p:bldP spid="65542" grpId="0"/>
      <p:bldP spid="65543" grpId="0"/>
      <p:bldP spid="6554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WordArt 2"/>
          <p:cNvSpPr>
            <a:spLocks noChangeArrowheads="1" noChangeShapeType="1" noTextEdit="1"/>
          </p:cNvSpPr>
          <p:nvPr/>
        </p:nvSpPr>
        <p:spPr bwMode="auto">
          <a:xfrm>
            <a:off x="250825" y="908050"/>
            <a:ext cx="2736850" cy="4572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>
              <a:defRPr/>
            </a:pPr>
            <a:r>
              <a:rPr lang="zh-CN" altLang="en-US" sz="3600" kern="10" dirty="0">
                <a:ln w="9525">
                  <a:solidFill>
                    <a:srgbClr val="800000"/>
                  </a:solidFill>
                  <a:round/>
                </a:ln>
                <a:solidFill>
                  <a:srgbClr val="FF0000"/>
                </a:solidFill>
                <a:latin typeface="华文中宋"/>
                <a:ea typeface="华文中宋"/>
              </a:rPr>
              <a:t>一、选择题：</a:t>
            </a:r>
            <a:r>
              <a:rPr lang="en-US" altLang="zh-CN" sz="3600" kern="10" dirty="0">
                <a:ln w="9525">
                  <a:solidFill>
                    <a:srgbClr val="800000"/>
                  </a:solidFill>
                  <a:round/>
                </a:ln>
                <a:solidFill>
                  <a:srgbClr val="FF0000"/>
                </a:solidFill>
                <a:latin typeface="华文中宋"/>
                <a:ea typeface="华文中宋"/>
              </a:rPr>
              <a:t>4[D]</a:t>
            </a:r>
            <a:endParaRPr lang="zh-CN" altLang="en-US" sz="3600" kern="10" dirty="0">
              <a:ln w="9525">
                <a:solidFill>
                  <a:srgbClr val="800000"/>
                </a:solidFill>
                <a:round/>
              </a:ln>
              <a:solidFill>
                <a:srgbClr val="FF0000"/>
              </a:solidFill>
              <a:latin typeface="华文中宋"/>
              <a:ea typeface="华文中宋"/>
            </a:endParaRPr>
          </a:p>
        </p:txBody>
      </p:sp>
      <p:sp>
        <p:nvSpPr>
          <p:cNvPr id="67587" name="Rectangle 3"/>
          <p:cNvSpPr>
            <a:spLocks noChangeArrowheads="1"/>
          </p:cNvSpPr>
          <p:nvPr/>
        </p:nvSpPr>
        <p:spPr bwMode="auto">
          <a:xfrm>
            <a:off x="144463" y="1841500"/>
            <a:ext cx="8531225" cy="228282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anchor="ctr">
            <a:spAutoFit/>
          </a:bodyPr>
          <a:lstStyle/>
          <a:p>
            <a:pPr marL="457200" indent="-457200">
              <a:lnSpc>
                <a:spcPct val="120000"/>
              </a:lnSpc>
              <a:defRPr/>
            </a:pPr>
            <a:r>
              <a:rPr lang="en-US" altLang="zh-CN" dirty="0">
                <a:effectLst>
                  <a:outerShdw blurRad="38100" dist="38100" dir="2700000" algn="tl">
                    <a:srgbClr val="C0C0C0"/>
                  </a:outerShdw>
                </a:effectLst>
                <a:latin typeface="华文中宋" pitchFamily="2" charset="-122"/>
              </a:rPr>
              <a:t>4</a:t>
            </a:r>
            <a:r>
              <a:rPr lang="zh-CN" altLang="en-US" dirty="0">
                <a:effectLst>
                  <a:outerShdw blurRad="38100" dist="38100" dir="2700000" algn="tl">
                    <a:srgbClr val="C0C0C0"/>
                  </a:outerShdw>
                </a:effectLst>
                <a:latin typeface="华文中宋" pitchFamily="2" charset="-122"/>
              </a:rPr>
              <a:t>．</a:t>
            </a:r>
            <a:r>
              <a:rPr lang="en-US" altLang="zh-CN" dirty="0">
                <a:effectLst>
                  <a:outerShdw blurRad="38100" dist="38100" dir="2700000" algn="tl">
                    <a:srgbClr val="C0C0C0"/>
                  </a:outerShdw>
                </a:effectLst>
                <a:latin typeface="华文中宋" pitchFamily="2" charset="-122"/>
              </a:rPr>
              <a:t>X</a:t>
            </a:r>
            <a:r>
              <a:rPr lang="zh-CN" altLang="en-US" dirty="0">
                <a:effectLst>
                  <a:outerShdw blurRad="38100" dist="38100" dir="2700000" algn="tl">
                    <a:srgbClr val="C0C0C0"/>
                  </a:outerShdw>
                </a:effectLst>
                <a:latin typeface="华文中宋" pitchFamily="2" charset="-122"/>
              </a:rPr>
              <a:t>射线射到晶体上，对于间隔为</a:t>
            </a:r>
            <a:r>
              <a:rPr lang="en-US" altLang="zh-CN" dirty="0">
                <a:effectLst>
                  <a:outerShdw blurRad="38100" dist="38100" dir="2700000" algn="tl">
                    <a:srgbClr val="C0C0C0"/>
                  </a:outerShdw>
                </a:effectLst>
                <a:latin typeface="华文中宋" pitchFamily="2" charset="-122"/>
              </a:rPr>
              <a:t>d</a:t>
            </a:r>
            <a:r>
              <a:rPr lang="zh-CN" altLang="en-US" dirty="0">
                <a:effectLst>
                  <a:outerShdw blurRad="38100" dist="38100" dir="2700000" algn="tl">
                    <a:srgbClr val="C0C0C0"/>
                  </a:outerShdw>
                </a:effectLst>
                <a:latin typeface="华文中宋" pitchFamily="2" charset="-122"/>
              </a:rPr>
              <a:t>的平行点阵平面，能产生衍射主极大的最大波长为                                      </a:t>
            </a:r>
            <a:r>
              <a:rPr lang="en-US" altLang="zh-CN" dirty="0">
                <a:effectLst>
                  <a:outerShdw blurRad="38100" dist="38100" dir="2700000" algn="tl">
                    <a:srgbClr val="C0C0C0"/>
                  </a:outerShdw>
                </a:effectLst>
                <a:latin typeface="华文中宋" pitchFamily="2" charset="-122"/>
              </a:rPr>
              <a:t>[    ]</a:t>
            </a:r>
            <a:endParaRPr lang="en-US" altLang="zh-CN" dirty="0">
              <a:effectLst>
                <a:outerShdw blurRad="38100" dist="38100" dir="2700000" algn="tl">
                  <a:srgbClr val="C0C0C0"/>
                </a:outerShdw>
              </a:effectLst>
              <a:latin typeface="华文中宋" pitchFamily="2" charset="-122"/>
            </a:endParaRPr>
          </a:p>
          <a:p>
            <a:pPr marL="457200" indent="-457200">
              <a:lnSpc>
                <a:spcPct val="120000"/>
              </a:lnSpc>
              <a:defRPr/>
            </a:pPr>
            <a:endParaRPr lang="en-US" altLang="zh-CN" dirty="0">
              <a:effectLst>
                <a:outerShdw blurRad="38100" dist="38100" dir="2700000" algn="tl">
                  <a:srgbClr val="C0C0C0"/>
                </a:outerShdw>
              </a:effectLst>
              <a:latin typeface="华文中宋" pitchFamily="2" charset="-122"/>
            </a:endParaRPr>
          </a:p>
          <a:p>
            <a:pPr marL="457200" indent="-457200">
              <a:lnSpc>
                <a:spcPct val="120000"/>
              </a:lnSpc>
              <a:defRPr/>
            </a:pPr>
            <a:r>
              <a:rPr lang="en-US" altLang="zh-CN" dirty="0">
                <a:effectLst>
                  <a:outerShdw blurRad="38100" dist="38100" dir="2700000" algn="tl">
                    <a:srgbClr val="C0C0C0"/>
                  </a:outerShdw>
                </a:effectLst>
                <a:latin typeface="华文中宋" pitchFamily="2" charset="-122"/>
              </a:rPr>
              <a:t>(A) d/4               (B) d/2</a:t>
            </a:r>
            <a:endParaRPr lang="en-US" altLang="zh-CN" dirty="0">
              <a:effectLst>
                <a:outerShdw blurRad="38100" dist="38100" dir="2700000" algn="tl">
                  <a:srgbClr val="C0C0C0"/>
                </a:outerShdw>
              </a:effectLst>
              <a:latin typeface="华文中宋" pitchFamily="2" charset="-122"/>
            </a:endParaRPr>
          </a:p>
          <a:p>
            <a:pPr marL="457200" indent="-457200">
              <a:lnSpc>
                <a:spcPct val="120000"/>
              </a:lnSpc>
              <a:defRPr/>
            </a:pPr>
            <a:r>
              <a:rPr lang="en-US" altLang="zh-CN" dirty="0">
                <a:effectLst>
                  <a:outerShdw blurRad="38100" dist="38100" dir="2700000" algn="tl">
                    <a:srgbClr val="C0C0C0"/>
                  </a:outerShdw>
                </a:effectLst>
                <a:latin typeface="华文中宋" pitchFamily="2" charset="-122"/>
              </a:rPr>
              <a:t>(C) d.                (D) 2d.</a:t>
            </a:r>
            <a:endParaRPr lang="en-US" altLang="zh-CN" dirty="0">
              <a:effectLst>
                <a:outerShdw blurRad="38100" dist="38100" dir="2700000" algn="tl">
                  <a:srgbClr val="C0C0C0"/>
                </a:outerShdw>
              </a:effectLst>
              <a:latin typeface="华文中宋" pitchFamily="2" charset="-122"/>
            </a:endParaRPr>
          </a:p>
        </p:txBody>
      </p:sp>
      <p:sp>
        <p:nvSpPr>
          <p:cNvPr id="6150" name="Rectangle 4"/>
          <p:cNvSpPr>
            <a:spLocks noChangeArrowheads="1"/>
          </p:cNvSpPr>
          <p:nvPr/>
        </p:nvSpPr>
        <p:spPr bwMode="auto">
          <a:xfrm>
            <a:off x="4225925" y="4665663"/>
            <a:ext cx="260350" cy="274637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 anchor="ctr">
            <a:spAutoFit/>
          </a:bodyPr>
          <a:lstStyle/>
          <a:p>
            <a:r>
              <a:rPr lang="en-US" altLang="zh-CN" sz="1200">
                <a:ea typeface="宋体" pitchFamily="2" charset="-122"/>
              </a:rPr>
              <a:t>  </a:t>
            </a:r>
            <a:endParaRPr lang="en-US" altLang="zh-CN" b="0">
              <a:ea typeface="宋体" pitchFamily="2" charset="-122"/>
            </a:endParaRPr>
          </a:p>
        </p:txBody>
      </p:sp>
      <p:graphicFrame>
        <p:nvGraphicFramePr>
          <p:cNvPr id="67590" name="Object 6"/>
          <p:cNvGraphicFramePr>
            <a:graphicFrameLocks noChangeAspect="1"/>
          </p:cNvGraphicFramePr>
          <p:nvPr/>
        </p:nvGraphicFramePr>
        <p:xfrm>
          <a:off x="3332163" y="4365625"/>
          <a:ext cx="2119312" cy="463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5" name="Equation" r:id="rId1" imgW="20726400" imgH="4267200" progId="">
                  <p:embed/>
                </p:oleObj>
              </mc:Choice>
              <mc:Fallback>
                <p:oleObj name="Equation" r:id="rId1" imgW="20726400" imgH="4267200" progId="">
                  <p:embed/>
                  <p:pic>
                    <p:nvPicPr>
                      <p:cNvPr id="0" name="Object 6"/>
                      <p:cNvPicPr>
                        <a:picLocks noChangeAspect="1"/>
                      </p:cNvPicPr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332163" y="4365625"/>
                        <a:ext cx="2119312" cy="46355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7589" name="Object 5"/>
          <p:cNvGraphicFramePr>
            <a:graphicFrameLocks noChangeAspect="1"/>
          </p:cNvGraphicFramePr>
          <p:nvPr/>
        </p:nvGraphicFramePr>
        <p:xfrm>
          <a:off x="2020888" y="5141913"/>
          <a:ext cx="3206750" cy="1008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7" name="Equation" r:id="rId3" imgW="31089600" imgH="9753600" progId="">
                  <p:embed/>
                </p:oleObj>
              </mc:Choice>
              <mc:Fallback>
                <p:oleObj name="Equation" r:id="rId3" imgW="31089600" imgH="9753600" progId="">
                  <p:embed/>
                  <p:pic>
                    <p:nvPicPr>
                      <p:cNvPr id="0" name="Object 5"/>
                      <p:cNvPicPr>
                        <a:picLocks noChangeAspect="1"/>
                      </p:cNvPicPr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20888" y="5141913"/>
                        <a:ext cx="3206750" cy="1008062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7591" name="Rectangle 7"/>
          <p:cNvSpPr>
            <a:spLocks noChangeArrowheads="1"/>
          </p:cNvSpPr>
          <p:nvPr/>
        </p:nvSpPr>
        <p:spPr bwMode="auto">
          <a:xfrm>
            <a:off x="250825" y="4346575"/>
            <a:ext cx="31242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spAutoFit/>
          </a:bodyPr>
          <a:lstStyle/>
          <a:p>
            <a:pPr>
              <a:defRPr/>
            </a:pPr>
            <a:r>
              <a:rPr lang="zh-CN" altLang="en-US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中宋" pitchFamily="2" charset="-122"/>
              </a:rPr>
              <a:t>根据布拉格反射条件  </a:t>
            </a:r>
            <a:endParaRPr lang="zh-CN" altLang="en-US" b="0">
              <a:effectLst>
                <a:outerShdw blurRad="38100" dist="38100" dir="2700000" algn="tl">
                  <a:srgbClr val="C0C0C0"/>
                </a:outerShdw>
              </a:effectLst>
              <a:latin typeface="华文中宋" pitchFamily="2" charset="-122"/>
            </a:endParaRPr>
          </a:p>
        </p:txBody>
      </p:sp>
      <p:sp>
        <p:nvSpPr>
          <p:cNvPr id="6152" name="Rectangle 9"/>
          <p:cNvSpPr>
            <a:spLocks noChangeArrowheads="1"/>
          </p:cNvSpPr>
          <p:nvPr/>
        </p:nvSpPr>
        <p:spPr bwMode="auto">
          <a:xfrm>
            <a:off x="0" y="4083050"/>
            <a:ext cx="9144000" cy="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 anchor="ctr">
            <a:spAutoFit/>
          </a:bodyPr>
          <a:lstStyle/>
          <a:p>
            <a:endParaRPr lang="zh-CN" altLang="zh-CN" b="0">
              <a:ea typeface="宋体" pitchFamily="2" charset="-122"/>
            </a:endParaRPr>
          </a:p>
        </p:txBody>
      </p:sp>
      <p:sp>
        <p:nvSpPr>
          <p:cNvPr id="67594" name="Rectangle 10"/>
          <p:cNvSpPr>
            <a:spLocks noChangeArrowheads="1"/>
          </p:cNvSpPr>
          <p:nvPr/>
        </p:nvSpPr>
        <p:spPr bwMode="auto">
          <a:xfrm>
            <a:off x="250825" y="5445125"/>
            <a:ext cx="16002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spAutoFit/>
          </a:bodyPr>
          <a:lstStyle/>
          <a:p>
            <a:pPr>
              <a:defRPr/>
            </a:pPr>
            <a:r>
              <a:rPr lang="zh-CN" altLang="en-US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中宋" pitchFamily="2" charset="-122"/>
              </a:rPr>
              <a:t>最大波长  </a:t>
            </a:r>
            <a:endParaRPr lang="zh-CN" altLang="en-US" b="0">
              <a:effectLst>
                <a:outerShdw blurRad="38100" dist="38100" dir="2700000" algn="tl">
                  <a:srgbClr val="C0C0C0"/>
                </a:outerShdw>
              </a:effectLst>
              <a:latin typeface="华文中宋" pitchFamily="2" charset="-122"/>
            </a:endParaRPr>
          </a:p>
        </p:txBody>
      </p:sp>
      <p:pic>
        <p:nvPicPr>
          <p:cNvPr id="10" name="~PP1864.WAV">
            <a:hlinkClick r:id="" action="ppaction://media"/>
          </p:cNvPr>
          <p:cNvPicPr>
            <a:picLocks noRot="1" noChangeAspect="1"/>
          </p:cNvPicPr>
          <p:nvPr>
            <a:wavAudioFile r:embed="rId5" name="~PP1864.WAV"/>
          </p:nvPr>
        </p:nvPicPr>
        <p:blipFill>
          <a:blip r:embed="rId6"/>
          <a:stretch>
            <a:fillRect/>
          </a:stretch>
        </p:blipFill>
        <p:spPr>
          <a:xfrm>
            <a:off x="8653463" y="6367463"/>
            <a:ext cx="304800" cy="304800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  <p:transition spd="slow" advTm="29044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19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  <p:bldLst>
      <p:bldP spid="67591" grpId="0"/>
      <p:bldP spid="6759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8" name="WordArt 34"/>
          <p:cNvSpPr>
            <a:spLocks noChangeArrowheads="1" noChangeShapeType="1" noTextEdit="1"/>
          </p:cNvSpPr>
          <p:nvPr/>
        </p:nvSpPr>
        <p:spPr bwMode="auto">
          <a:xfrm>
            <a:off x="468313" y="620713"/>
            <a:ext cx="2590800" cy="6096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zh-CN" altLang="en-US" sz="3600" kern="10">
                <a:ln w="9525">
                  <a:solidFill>
                    <a:srgbClr val="993300"/>
                  </a:solidFill>
                  <a:round/>
                </a:ln>
                <a:solidFill>
                  <a:srgbClr val="FF0000"/>
                </a:solidFill>
                <a:latin typeface="华文中宋"/>
                <a:ea typeface="华文中宋"/>
              </a:rPr>
              <a:t>二．填空题： </a:t>
            </a:r>
            <a:endParaRPr lang="en-US" sz="3600" kern="10">
              <a:ln w="9525">
                <a:solidFill>
                  <a:srgbClr val="993300"/>
                </a:solidFill>
                <a:round/>
              </a:ln>
              <a:solidFill>
                <a:srgbClr val="FF0000"/>
              </a:solidFill>
              <a:latin typeface="华文中宋"/>
              <a:ea typeface="华文中宋"/>
            </a:endParaRPr>
          </a:p>
        </p:txBody>
      </p:sp>
      <p:sp>
        <p:nvSpPr>
          <p:cNvPr id="49188" name="Rectangle 36"/>
          <p:cNvSpPr>
            <a:spLocks noChangeArrowheads="1"/>
          </p:cNvSpPr>
          <p:nvPr/>
        </p:nvSpPr>
        <p:spPr bwMode="auto">
          <a:xfrm>
            <a:off x="250825" y="1916113"/>
            <a:ext cx="8640763" cy="140652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anchor="ctr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zh-CN">
                <a:effectLst>
                  <a:outerShdw blurRad="38100" dist="38100" dir="2700000" algn="tl">
                    <a:srgbClr val="C0C0C0"/>
                  </a:outerShdw>
                </a:effectLst>
                <a:ea typeface="宋体" pitchFamily="2" charset="-122"/>
              </a:rPr>
              <a:t>1</a:t>
            </a:r>
            <a:r>
              <a:rPr lang="zh-CN" altLang="en-US">
                <a:effectLst>
                  <a:outerShdw blurRad="38100" dist="38100" dir="2700000" algn="tl">
                    <a:srgbClr val="C0C0C0"/>
                  </a:outerShdw>
                </a:effectLst>
                <a:ea typeface="宋体" pitchFamily="2" charset="-122"/>
              </a:rPr>
              <a:t>．</a:t>
            </a:r>
            <a:r>
              <a:rPr lang="zh-CN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在单缝夫琅和费衍射示意图中，所画出的各条正入射光线间距相等，那么光线</a:t>
            </a:r>
            <a:r>
              <a:rPr lang="en-US" altLang="zh-CN">
                <a:effectLst>
                  <a:outerShdw blurRad="38100" dist="38100" dir="2700000" algn="tl">
                    <a:srgbClr val="C0C0C0"/>
                  </a:outerShdw>
                </a:effectLst>
              </a:rPr>
              <a:t>1</a:t>
            </a:r>
            <a:r>
              <a:rPr lang="zh-CN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与</a:t>
            </a:r>
            <a:r>
              <a:rPr lang="en-US" altLang="zh-CN">
                <a:effectLst>
                  <a:outerShdw blurRad="38100" dist="38100" dir="2700000" algn="tl">
                    <a:srgbClr val="C0C0C0"/>
                  </a:outerShdw>
                </a:effectLst>
              </a:rPr>
              <a:t>3</a:t>
            </a:r>
            <a:r>
              <a:rPr lang="zh-CN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在屏幕上</a:t>
            </a:r>
            <a:r>
              <a:rPr lang="en-US" altLang="zh-CN">
                <a:effectLst>
                  <a:outerShdw blurRad="38100" dist="38100" dir="2700000" algn="tl">
                    <a:srgbClr val="C0C0C0"/>
                  </a:outerShdw>
                </a:effectLst>
              </a:rPr>
              <a:t>P</a:t>
            </a:r>
            <a:r>
              <a:rPr lang="zh-CN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点相遇时的位相差为</a:t>
            </a:r>
            <a:r>
              <a:rPr lang="zh-CN" altLang="en-US" u="sng">
                <a:effectLst>
                  <a:outerShdw blurRad="38100" dist="38100" dir="2700000" algn="tl">
                    <a:srgbClr val="C0C0C0"/>
                  </a:outerShdw>
                </a:effectLst>
              </a:rPr>
              <a:t>        </a:t>
            </a:r>
            <a:r>
              <a:rPr lang="zh-CN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，</a:t>
            </a:r>
            <a:r>
              <a:rPr lang="en-US" altLang="zh-CN">
                <a:effectLst>
                  <a:outerShdw blurRad="38100" dist="38100" dir="2700000" algn="tl">
                    <a:srgbClr val="C0C0C0"/>
                  </a:outerShdw>
                </a:effectLst>
              </a:rPr>
              <a:t>P</a:t>
            </a:r>
            <a:r>
              <a:rPr lang="zh-CN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点应为</a:t>
            </a:r>
            <a:r>
              <a:rPr lang="zh-CN" altLang="en-US" u="sng">
                <a:effectLst>
                  <a:outerShdw blurRad="38100" dist="38100" dir="2700000" algn="tl">
                    <a:srgbClr val="C0C0C0"/>
                  </a:outerShdw>
                </a:effectLst>
              </a:rPr>
              <a:t>        </a:t>
            </a:r>
            <a:r>
              <a:rPr lang="zh-CN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点（填</a:t>
            </a:r>
            <a:r>
              <a:rPr lang="zh-CN" altLang="en-US">
                <a:effectLst>
                  <a:outerShdw blurRad="38100" dist="38100" dir="2700000" algn="tl">
                    <a:srgbClr val="C0C0C0"/>
                  </a:outerShdw>
                </a:effectLst>
                <a:latin typeface="华文中宋"/>
              </a:rPr>
              <a:t>“</a:t>
            </a:r>
            <a:r>
              <a:rPr lang="zh-CN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亮</a:t>
            </a:r>
            <a:r>
              <a:rPr lang="zh-CN" altLang="en-US">
                <a:effectLst>
                  <a:outerShdw blurRad="38100" dist="38100" dir="2700000" algn="tl">
                    <a:srgbClr val="C0C0C0"/>
                  </a:outerShdw>
                </a:effectLst>
                <a:latin typeface="华文中宋"/>
              </a:rPr>
              <a:t>”</a:t>
            </a:r>
            <a:r>
              <a:rPr lang="zh-CN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或</a:t>
            </a:r>
            <a:r>
              <a:rPr lang="zh-CN" altLang="en-US">
                <a:effectLst>
                  <a:outerShdw blurRad="38100" dist="38100" dir="2700000" algn="tl">
                    <a:srgbClr val="C0C0C0"/>
                  </a:outerShdw>
                </a:effectLst>
                <a:latin typeface="华文中宋"/>
              </a:rPr>
              <a:t>“</a:t>
            </a:r>
            <a:r>
              <a:rPr lang="zh-CN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暗</a:t>
            </a:r>
            <a:r>
              <a:rPr lang="zh-CN" altLang="en-US">
                <a:effectLst>
                  <a:outerShdw blurRad="38100" dist="38100" dir="2700000" algn="tl">
                    <a:srgbClr val="C0C0C0"/>
                  </a:outerShdw>
                </a:effectLst>
                <a:latin typeface="华文中宋"/>
              </a:rPr>
              <a:t>”</a:t>
            </a:r>
            <a:r>
              <a:rPr lang="zh-CN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）。</a:t>
            </a:r>
            <a:endParaRPr lang="zh-CN" altLang="en-US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graphicFrame>
        <p:nvGraphicFramePr>
          <p:cNvPr id="7170" name="Object 39"/>
          <p:cNvGraphicFramePr>
            <a:graphicFrameLocks noChangeAspect="1"/>
          </p:cNvGraphicFramePr>
          <p:nvPr/>
        </p:nvGraphicFramePr>
        <p:xfrm>
          <a:off x="3311525" y="603250"/>
          <a:ext cx="1944688" cy="738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69" name="Equation" r:id="rId1" imgW="16154400" imgH="5181600" progId="">
                  <p:embed/>
                </p:oleObj>
              </mc:Choice>
              <mc:Fallback>
                <p:oleObj name="Equation" r:id="rId1" imgW="16154400" imgH="5181600" progId="">
                  <p:embed/>
                  <p:pic>
                    <p:nvPicPr>
                      <p:cNvPr id="0" name="Object 39"/>
                      <p:cNvPicPr>
                        <a:picLocks noChangeAspect="1"/>
                      </p:cNvPicPr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311525" y="603250"/>
                        <a:ext cx="1944688" cy="738188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9194" name="Rectangle 42"/>
          <p:cNvSpPr>
            <a:spLocks noChangeArrowheads="1"/>
          </p:cNvSpPr>
          <p:nvPr/>
        </p:nvSpPr>
        <p:spPr bwMode="auto">
          <a:xfrm>
            <a:off x="0" y="3205163"/>
            <a:ext cx="9144000" cy="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spAutoFit/>
          </a:bodyPr>
          <a:lstStyle/>
          <a:p>
            <a:pPr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191" name="Rectangle 43"/>
          <p:cNvSpPr>
            <a:spLocks noChangeArrowheads="1"/>
          </p:cNvSpPr>
          <p:nvPr/>
        </p:nvSpPr>
        <p:spPr bwMode="auto">
          <a:xfrm>
            <a:off x="5364163" y="3959225"/>
            <a:ext cx="490537" cy="62547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 anchor="ctr">
            <a:spAutoFit/>
          </a:bodyPr>
          <a:lstStyle/>
          <a:p>
            <a:endParaRPr lang="en-US" altLang="zh-CN" sz="1100"/>
          </a:p>
          <a:p>
            <a:endParaRPr lang="en-US" altLang="zh-CN" b="0">
              <a:ea typeface="宋体" pitchFamily="2" charset="-122"/>
            </a:endParaRPr>
          </a:p>
        </p:txBody>
      </p:sp>
      <p:sp>
        <p:nvSpPr>
          <p:cNvPr id="49197" name="Rectangle 45"/>
          <p:cNvSpPr>
            <a:spLocks noChangeArrowheads="1"/>
          </p:cNvSpPr>
          <p:nvPr/>
        </p:nvSpPr>
        <p:spPr bwMode="auto">
          <a:xfrm>
            <a:off x="323850" y="3500438"/>
            <a:ext cx="79375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r>
              <a:rPr lang="zh-CN" altLang="en-US">
                <a:solidFill>
                  <a:srgbClr val="FF0000"/>
                </a:solidFill>
              </a:rPr>
              <a:t>解：</a:t>
            </a:r>
            <a:endParaRPr lang="zh-CN" altLang="en-US">
              <a:solidFill>
                <a:srgbClr val="0000FF"/>
              </a:solidFill>
            </a:endParaRPr>
          </a:p>
        </p:txBody>
      </p:sp>
      <p:grpSp>
        <p:nvGrpSpPr>
          <p:cNvPr id="7193" name="Group 48"/>
          <p:cNvGrpSpPr/>
          <p:nvPr/>
        </p:nvGrpSpPr>
        <p:grpSpPr bwMode="auto">
          <a:xfrm>
            <a:off x="5435600" y="3059113"/>
            <a:ext cx="3527425" cy="2674937"/>
            <a:chOff x="2160" y="2064"/>
            <a:chExt cx="3240" cy="2635"/>
          </a:xfrm>
        </p:grpSpPr>
        <p:grpSp>
          <p:nvGrpSpPr>
            <p:cNvPr id="7200" name="Group 49"/>
            <p:cNvGrpSpPr/>
            <p:nvPr/>
          </p:nvGrpSpPr>
          <p:grpSpPr bwMode="auto">
            <a:xfrm>
              <a:off x="2160" y="2064"/>
              <a:ext cx="3240" cy="2135"/>
              <a:chOff x="2310" y="2617"/>
              <a:chExt cx="3240" cy="2135"/>
            </a:xfrm>
          </p:grpSpPr>
          <p:graphicFrame>
            <p:nvGraphicFramePr>
              <p:cNvPr id="7176" name="Object 50"/>
              <p:cNvGraphicFramePr>
                <a:graphicFrameLocks noChangeAspect="1"/>
              </p:cNvGraphicFramePr>
              <p:nvPr/>
            </p:nvGraphicFramePr>
            <p:xfrm>
              <a:off x="3324" y="4023"/>
              <a:ext cx="221" cy="24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7176" name="Equation" r:id="rId3" imgW="3657600" imgH="4267200" progId="">
                      <p:embed/>
                    </p:oleObj>
                  </mc:Choice>
                  <mc:Fallback>
                    <p:oleObj name="Equation" r:id="rId3" imgW="3657600" imgH="4267200" progId="">
                      <p:embed/>
                      <p:pic>
                        <p:nvPicPr>
                          <p:cNvPr id="0" name="Object 50"/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4"/>
                          <a:stretch>
                            <a:fillRect/>
                          </a:stretch>
                        </p:blipFill>
                        <p:spPr>
                          <a:xfrm>
                            <a:off x="3324" y="4023"/>
                            <a:ext cx="221" cy="244"/>
                          </a:xfrm>
                          <a:prstGeom prst="rect">
                            <a:avLst/>
                          </a:prstGeom>
                          <a:noFill/>
                          <a:ln w="9525">
                            <a:noFill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grpSp>
            <p:nvGrpSpPr>
              <p:cNvPr id="7202" name="Group 51"/>
              <p:cNvGrpSpPr/>
              <p:nvPr/>
            </p:nvGrpSpPr>
            <p:grpSpPr bwMode="auto">
              <a:xfrm>
                <a:off x="2310" y="2617"/>
                <a:ext cx="3240" cy="2135"/>
                <a:chOff x="2337" y="2844"/>
                <a:chExt cx="3240" cy="2135"/>
              </a:xfrm>
            </p:grpSpPr>
            <p:sp>
              <p:nvSpPr>
                <p:cNvPr id="49204" name="AutoShape 52"/>
                <p:cNvSpPr>
                  <a:spLocks noChangeArrowheads="1"/>
                </p:cNvSpPr>
                <p:nvPr/>
              </p:nvSpPr>
              <p:spPr bwMode="auto">
                <a:xfrm>
                  <a:off x="3439" y="3011"/>
                  <a:ext cx="299" cy="330"/>
                </a:xfrm>
                <a:prstGeom prst="wedgeRoundRectCallout">
                  <a:avLst>
                    <a:gd name="adj1" fmla="val -10120"/>
                    <a:gd name="adj2" fmla="val 100782"/>
                    <a:gd name="adj3" fmla="val 16667"/>
                  </a:avLst>
                </a:prstGeom>
                <a:gradFill rotWithShape="0">
                  <a:gsLst>
                    <a:gs pos="0">
                      <a:srgbClr val="BBE0E3"/>
                    </a:gs>
                    <a:gs pos="100000">
                      <a:srgbClr val="FFFFFF"/>
                    </a:gs>
                  </a:gsLst>
                  <a:lin ang="5400000" scaled="1"/>
                </a:gradFill>
                <a:ln w="9525">
                  <a:solidFill>
                    <a:srgbClr val="000000"/>
                  </a:solidFill>
                  <a:miter lim="800000"/>
                  <a:tailEnd type="none" w="sm" len="lg"/>
                </a:ln>
                <a:effectLst/>
              </p:spPr>
              <p:txBody>
                <a:bodyPr lIns="69089" tIns="34545" rIns="69089" bIns="34545"/>
                <a:lstStyle/>
                <a:p>
                  <a:pPr>
                    <a:defRPr/>
                  </a:pPr>
                  <a:endParaRPr lang="zh-CN" altLang="zh-CN">
                    <a:effectLst>
                      <a:outerShdw blurRad="38100" dist="38100" dir="2700000" algn="tl">
                        <a:srgbClr val="FFFFFF"/>
                      </a:outerShdw>
                    </a:effectLst>
                  </a:endParaRPr>
                </a:p>
              </p:txBody>
            </p:sp>
            <p:sp>
              <p:nvSpPr>
                <p:cNvPr id="49205" name="Line 53"/>
                <p:cNvSpPr>
                  <a:spLocks noChangeShapeType="1"/>
                </p:cNvSpPr>
                <p:nvPr/>
              </p:nvSpPr>
              <p:spPr bwMode="auto">
                <a:xfrm>
                  <a:off x="3132" y="3563"/>
                  <a:ext cx="798" cy="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prstDash val="dash"/>
                  <a:rou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49206" name="Oval 54"/>
                <p:cNvSpPr>
                  <a:spLocks noChangeArrowheads="1"/>
                </p:cNvSpPr>
                <p:nvPr/>
              </p:nvSpPr>
              <p:spPr bwMode="auto">
                <a:xfrm>
                  <a:off x="3979" y="3049"/>
                  <a:ext cx="261" cy="1620"/>
                </a:xfrm>
                <a:prstGeom prst="ellipse">
                  <a:avLst/>
                </a:prstGeom>
                <a:solidFill>
                  <a:srgbClr val="00FFCC">
                    <a:alpha val="50000"/>
                  </a:srgbClr>
                </a:solidFill>
                <a:ln w="19050">
                  <a:solidFill>
                    <a:srgbClr val="006666"/>
                  </a:solidFill>
                  <a:round/>
                </a:ln>
              </p:spPr>
              <p:txBody>
                <a:bodyPr anchor="ctr"/>
                <a:lstStyle/>
                <a:p>
                  <a:pPr>
                    <a:defRPr/>
                  </a:pPr>
                  <a:endParaRPr lang="zh-CN" altLang="en-US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grpSp>
              <p:nvGrpSpPr>
                <p:cNvPr id="7206" name="Group 55"/>
                <p:cNvGrpSpPr/>
                <p:nvPr/>
              </p:nvGrpSpPr>
              <p:grpSpPr bwMode="auto">
                <a:xfrm>
                  <a:off x="2337" y="2844"/>
                  <a:ext cx="3240" cy="2135"/>
                  <a:chOff x="2337" y="2844"/>
                  <a:chExt cx="3240" cy="2135"/>
                </a:xfrm>
              </p:grpSpPr>
              <p:sp>
                <p:nvSpPr>
                  <p:cNvPr id="49208" name="Line 56"/>
                  <p:cNvSpPr>
                    <a:spLocks noChangeShapeType="1"/>
                  </p:cNvSpPr>
                  <p:nvPr/>
                </p:nvSpPr>
                <p:spPr bwMode="auto">
                  <a:xfrm>
                    <a:off x="2589" y="3940"/>
                    <a:ext cx="542" cy="5"/>
                  </a:xfrm>
                  <a:prstGeom prst="line">
                    <a:avLst/>
                  </a:prstGeom>
                  <a:noFill/>
                  <a:ln w="19050">
                    <a:solidFill>
                      <a:srgbClr val="0000FF"/>
                    </a:solidFill>
                    <a:round/>
                    <a:headEnd type="none" w="sm" len="lg"/>
                    <a:tailEnd type="none" w="sm" len="lg"/>
                  </a:ln>
                </p:spPr>
                <p:txBody>
                  <a:bodyPr anchor="ctr"/>
                  <a:lstStyle/>
                  <a:p>
                    <a:pPr>
                      <a:defRPr/>
                    </a:pPr>
                    <a:endParaRPr lang="zh-CN" altLang="en-US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endParaRPr>
                  </a:p>
                </p:txBody>
              </p:sp>
              <p:grpSp>
                <p:nvGrpSpPr>
                  <p:cNvPr id="7208" name="Group 57"/>
                  <p:cNvGrpSpPr/>
                  <p:nvPr/>
                </p:nvGrpSpPr>
                <p:grpSpPr bwMode="auto">
                  <a:xfrm>
                    <a:off x="2337" y="2844"/>
                    <a:ext cx="3240" cy="2135"/>
                    <a:chOff x="2337" y="2844"/>
                    <a:chExt cx="3240" cy="2135"/>
                  </a:xfrm>
                </p:grpSpPr>
                <p:sp>
                  <p:nvSpPr>
                    <p:cNvPr id="49210" name="Rectangle 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076" y="4320"/>
                      <a:ext cx="55" cy="347"/>
                    </a:xfrm>
                    <a:prstGeom prst="rect">
                      <a:avLst/>
                    </a:prstGeom>
                    <a:gradFill rotWithShape="0">
                      <a:gsLst>
                        <a:gs pos="0">
                          <a:srgbClr val="000000"/>
                        </a:gs>
                        <a:gs pos="50000">
                          <a:srgbClr val="000000">
                            <a:gamma/>
                            <a:tint val="20000"/>
                            <a:invGamma/>
                          </a:srgbClr>
                        </a:gs>
                        <a:gs pos="100000">
                          <a:srgbClr val="000000"/>
                        </a:gs>
                      </a:gsLst>
                      <a:lin ang="0" scaled="1"/>
                    </a:gradFill>
                    <a:ln w="19050">
                      <a:solidFill>
                        <a:srgbClr val="000000"/>
                      </a:solidFill>
                      <a:miter lim="800000"/>
                    </a:ln>
                  </p:spPr>
                  <p:txBody>
                    <a:bodyPr anchor="ctr"/>
                    <a:lstStyle/>
                    <a:p>
                      <a:pPr>
                        <a:defRPr/>
                      </a:pPr>
                      <a:endParaRPr lang="zh-CN" altLang="en-US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p:txBody>
                </p:sp>
                <p:grpSp>
                  <p:nvGrpSpPr>
                    <p:cNvPr id="7210" name="Group 59"/>
                    <p:cNvGrpSpPr/>
                    <p:nvPr/>
                  </p:nvGrpSpPr>
                  <p:grpSpPr bwMode="auto">
                    <a:xfrm>
                      <a:off x="2337" y="2844"/>
                      <a:ext cx="3240" cy="2135"/>
                      <a:chOff x="2337" y="2844"/>
                      <a:chExt cx="3240" cy="2135"/>
                    </a:xfrm>
                  </p:grpSpPr>
                  <p:sp>
                    <p:nvSpPr>
                      <p:cNvPr id="49212" name="Line 60"/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2411" y="3940"/>
                        <a:ext cx="284" cy="0"/>
                      </a:xfrm>
                      <a:prstGeom prst="line">
                        <a:avLst/>
                      </a:prstGeom>
                      <a:noFill/>
                      <a:ln w="19050">
                        <a:solidFill>
                          <a:srgbClr val="0000FF"/>
                        </a:solidFill>
                        <a:round/>
                        <a:headEnd type="triangle" w="sm" len="lg"/>
                        <a:tailEnd type="none" w="sm" len="lg"/>
                      </a:ln>
                    </p:spPr>
                    <p:txBody>
                      <a:bodyPr anchor="ctr"/>
                      <a:lstStyle/>
                      <a:p>
                        <a:pPr>
                          <a:defRPr/>
                        </a:pPr>
                        <a:endParaRPr lang="zh-CN" altLang="en-US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endParaRPr>
                      </a:p>
                    </p:txBody>
                  </p:sp>
                  <p:sp>
                    <p:nvSpPr>
                      <p:cNvPr id="49213" name="Rectangle 61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3069" y="3197"/>
                        <a:ext cx="63" cy="374"/>
                      </a:xfrm>
                      <a:prstGeom prst="rect">
                        <a:avLst/>
                      </a:prstGeom>
                      <a:gradFill rotWithShape="0">
                        <a:gsLst>
                          <a:gs pos="0">
                            <a:srgbClr val="000000"/>
                          </a:gs>
                          <a:gs pos="50000">
                            <a:srgbClr val="000000">
                              <a:gamma/>
                              <a:tint val="20000"/>
                              <a:invGamma/>
                            </a:srgbClr>
                          </a:gs>
                          <a:gs pos="100000">
                            <a:srgbClr val="000000"/>
                          </a:gs>
                        </a:gsLst>
                        <a:lin ang="0" scaled="1"/>
                      </a:gradFill>
                      <a:ln w="19050">
                        <a:solidFill>
                          <a:srgbClr val="000000"/>
                        </a:solidFill>
                        <a:miter lim="800000"/>
                      </a:ln>
                    </p:spPr>
                    <p:txBody>
                      <a:bodyPr anchor="ctr"/>
                      <a:lstStyle/>
                      <a:p>
                        <a:pPr>
                          <a:defRPr/>
                        </a:pPr>
                        <a:endParaRPr lang="zh-CN" altLang="en-US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endParaRPr>
                      </a:p>
                    </p:txBody>
                  </p:sp>
                  <p:grpSp>
                    <p:nvGrpSpPr>
                      <p:cNvPr id="7213" name="Group 62"/>
                      <p:cNvGrpSpPr/>
                      <p:nvPr/>
                    </p:nvGrpSpPr>
                    <p:grpSpPr bwMode="auto">
                      <a:xfrm>
                        <a:off x="2337" y="2844"/>
                        <a:ext cx="3240" cy="2135"/>
                        <a:chOff x="2337" y="2846"/>
                        <a:chExt cx="3240" cy="2135"/>
                      </a:xfrm>
                    </p:grpSpPr>
                    <p:sp>
                      <p:nvSpPr>
                        <p:cNvPr id="49215" name="Line 63"/>
                        <p:cNvSpPr>
                          <a:spLocks noChangeShapeType="1"/>
                        </p:cNvSpPr>
                        <p:nvPr/>
                      </p:nvSpPr>
                      <p:spPr bwMode="auto">
                        <a:xfrm flipH="1">
                          <a:off x="2411" y="3562"/>
                          <a:ext cx="284" cy="0"/>
                        </a:xfrm>
                        <a:prstGeom prst="line">
                          <a:avLst/>
                        </a:prstGeom>
                        <a:noFill/>
                        <a:ln w="19050">
                          <a:solidFill>
                            <a:srgbClr val="0000FF"/>
                          </a:solidFill>
                          <a:round/>
                          <a:headEnd type="triangle" w="sm" len="lg"/>
                          <a:tailEnd type="none" w="sm" len="lg"/>
                        </a:ln>
                      </p:spPr>
                      <p:txBody>
                        <a:bodyPr anchor="ctr"/>
                        <a:lstStyle/>
                        <a:p>
                          <a:pPr>
                            <a:defRPr/>
                          </a:pPr>
                          <a:endParaRPr lang="zh-CN" altLang="en-US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</a:endParaRPr>
                        </a:p>
                      </p:txBody>
                    </p:sp>
                    <p:sp>
                      <p:nvSpPr>
                        <p:cNvPr id="49216" name="Line 64"/>
                        <p:cNvSpPr>
                          <a:spLocks noChangeShapeType="1"/>
                        </p:cNvSpPr>
                        <p:nvPr/>
                      </p:nvSpPr>
                      <p:spPr bwMode="auto">
                        <a:xfrm flipH="1">
                          <a:off x="2411" y="4319"/>
                          <a:ext cx="284" cy="0"/>
                        </a:xfrm>
                        <a:prstGeom prst="line">
                          <a:avLst/>
                        </a:prstGeom>
                        <a:noFill/>
                        <a:ln w="19050">
                          <a:solidFill>
                            <a:srgbClr val="0000FF"/>
                          </a:solidFill>
                          <a:round/>
                          <a:headEnd type="triangle" w="sm" len="lg"/>
                          <a:tailEnd type="none" w="sm" len="lg"/>
                        </a:ln>
                      </p:spPr>
                      <p:txBody>
                        <a:bodyPr anchor="ctr"/>
                        <a:lstStyle/>
                        <a:p>
                          <a:pPr>
                            <a:defRPr/>
                          </a:pPr>
                          <a:endParaRPr lang="zh-CN" altLang="en-US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</a:endParaRPr>
                        </a:p>
                      </p:txBody>
                    </p:sp>
                    <p:graphicFrame>
                      <p:nvGraphicFramePr>
                        <p:cNvPr id="7177" name="Object 65"/>
                        <p:cNvGraphicFramePr>
                          <a:graphicFrameLocks noChangeAspect="1"/>
                        </p:cNvGraphicFramePr>
                        <p:nvPr/>
                      </p:nvGraphicFramePr>
                      <p:xfrm>
                        <a:off x="2753" y="3242"/>
                        <a:ext cx="267" cy="275"/>
                      </p:xfrm>
                      <a:graphic>
                        <a:graphicData uri="http://schemas.openxmlformats.org/presentationml/2006/ole">
                          <mc:AlternateContent xmlns:mc="http://schemas.openxmlformats.org/markup-compatibility/2006">
                            <mc:Choice xmlns:v="urn:schemas-microsoft-com:vml" Requires="v">
                              <p:oleObj spid="_x0000_s7177" name="Equation" r:id="rId5" imgW="3657600" imgH="3962400" progId="">
                                <p:embed/>
                              </p:oleObj>
                            </mc:Choice>
                            <mc:Fallback>
                              <p:oleObj name="Equation" r:id="rId5" imgW="3657600" imgH="3962400" progId="">
                                <p:embed/>
                                <p:pic>
                                  <p:nvPicPr>
                                    <p:cNvPr id="0" name="Object 65"/>
                                    <p:cNvPicPr>
                                      <a:picLocks noChangeAspect="1"/>
                                    </p:cNvPicPr>
                                    <p:nvPr/>
                                  </p:nvPicPr>
                                  <p:blipFill>
                                    <a:blip r:embed="rId6"/>
                                    <a:stretch>
                                      <a:fillRect/>
                                    </a:stretch>
                                  </p:blipFill>
                                  <p:spPr>
                                    <a:xfrm>
                                      <a:off x="2753" y="3242"/>
                                      <a:ext cx="267" cy="275"/>
                                    </a:xfrm>
                                    <a:prstGeom prst="rect">
                                      <a:avLst/>
                                    </a:prstGeom>
                                    <a:noFill/>
                                    <a:ln w="9525">
                                      <a:noFill/>
                                    </a:ln>
                                  </p:spPr>
                                </p:pic>
                              </p:oleObj>
                            </mc:Fallback>
                          </mc:AlternateContent>
                        </a:graphicData>
                      </a:graphic>
                    </p:graphicFrame>
                    <p:sp>
                      <p:nvSpPr>
                        <p:cNvPr id="49218" name="Line 66"/>
                        <p:cNvSpPr>
                          <a:spLocks noChangeShapeType="1"/>
                        </p:cNvSpPr>
                        <p:nvPr/>
                      </p:nvSpPr>
                      <p:spPr bwMode="auto">
                        <a:xfrm>
                          <a:off x="3119" y="3562"/>
                          <a:ext cx="300" cy="1079"/>
                        </a:xfrm>
                        <a:prstGeom prst="line">
                          <a:avLst/>
                        </a:prstGeom>
                        <a:noFill/>
                        <a:ln w="19050">
                          <a:solidFill>
                            <a:srgbClr val="000000"/>
                          </a:solidFill>
                          <a:round/>
                          <a:tailEnd type="none" w="sm" len="lg"/>
                        </a:ln>
                        <a:effectLst/>
                      </p:spPr>
                      <p:txBody>
                        <a:bodyPr/>
                        <a:lstStyle/>
                        <a:p>
                          <a:pPr>
                            <a:defRPr/>
                          </a:pPr>
                          <a:endParaRPr lang="zh-CN" altLang="en-US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</a:endParaRPr>
                        </a:p>
                      </p:txBody>
                    </p:sp>
                    <p:sp>
                      <p:nvSpPr>
                        <p:cNvPr id="49219" name="Line 67"/>
                        <p:cNvSpPr>
                          <a:spLocks noChangeShapeType="1"/>
                        </p:cNvSpPr>
                        <p:nvPr/>
                      </p:nvSpPr>
                      <p:spPr bwMode="auto">
                        <a:xfrm>
                          <a:off x="3107" y="4314"/>
                          <a:ext cx="133" cy="402"/>
                        </a:xfrm>
                        <a:prstGeom prst="line">
                          <a:avLst/>
                        </a:prstGeom>
                        <a:noFill/>
                        <a:ln w="19050">
                          <a:solidFill>
                            <a:srgbClr val="000000"/>
                          </a:solidFill>
                          <a:round/>
                          <a:tailEnd type="none" w="sm" len="lg"/>
                        </a:ln>
                        <a:effectLst/>
                      </p:spPr>
                      <p:txBody>
                        <a:bodyPr/>
                        <a:lstStyle/>
                        <a:p>
                          <a:pPr>
                            <a:defRPr/>
                          </a:pPr>
                          <a:endParaRPr lang="zh-CN" altLang="en-US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</a:endParaRPr>
                        </a:p>
                      </p:txBody>
                    </p:sp>
                    <p:sp>
                      <p:nvSpPr>
                        <p:cNvPr id="49220" name="Line 68"/>
                        <p:cNvSpPr>
                          <a:spLocks noChangeShapeType="1"/>
                        </p:cNvSpPr>
                        <p:nvPr/>
                      </p:nvSpPr>
                      <p:spPr bwMode="auto">
                        <a:xfrm>
                          <a:off x="2432" y="3947"/>
                          <a:ext cx="3145" cy="0"/>
                        </a:xfrm>
                        <a:prstGeom prst="line">
                          <a:avLst/>
                        </a:prstGeom>
                        <a:noFill/>
                        <a:ln w="19050">
                          <a:solidFill>
                            <a:srgbClr val="000000"/>
                          </a:solidFill>
                          <a:prstDash val="lgDashDot"/>
                          <a:round/>
                          <a:headEnd type="none" w="sm" len="lg"/>
                          <a:tailEnd type="none" w="sm" len="lg"/>
                        </a:ln>
                      </p:spPr>
                      <p:txBody>
                        <a:bodyPr anchor="ctr"/>
                        <a:lstStyle/>
                        <a:p>
                          <a:pPr>
                            <a:defRPr/>
                          </a:pPr>
                          <a:endParaRPr lang="zh-CN" altLang="en-US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</a:endParaRPr>
                        </a:p>
                      </p:txBody>
                    </p:sp>
                    <p:graphicFrame>
                      <p:nvGraphicFramePr>
                        <p:cNvPr id="7178" name="Object 69"/>
                        <p:cNvGraphicFramePr>
                          <a:graphicFrameLocks noChangeAspect="1"/>
                        </p:cNvGraphicFramePr>
                        <p:nvPr/>
                      </p:nvGraphicFramePr>
                      <p:xfrm>
                        <a:off x="5276" y="3956"/>
                        <a:ext cx="258" cy="270"/>
                      </p:xfrm>
                      <a:graphic>
                        <a:graphicData uri="http://schemas.openxmlformats.org/presentationml/2006/ole">
                          <mc:AlternateContent xmlns:mc="http://schemas.openxmlformats.org/markup-compatibility/2006">
                            <mc:Choice xmlns:v="urn:schemas-microsoft-com:vml" Requires="v">
                              <p:oleObj spid="_x0000_s7178" name="Equation" r:id="rId7" imgW="3048000" imgH="3352800" progId="">
                                <p:embed/>
                              </p:oleObj>
                            </mc:Choice>
                            <mc:Fallback>
                              <p:oleObj name="Equation" r:id="rId7" imgW="3048000" imgH="3352800" progId="">
                                <p:embed/>
                                <p:pic>
                                  <p:nvPicPr>
                                    <p:cNvPr id="0" name="Object 69"/>
                                    <p:cNvPicPr preferRelativeResize="0">
                                      <a:picLocks noChangeAspect="1"/>
                                    </p:cNvPicPr>
                                    <p:nvPr/>
                                  </p:nvPicPr>
                                  <p:blipFill>
                                    <a:blip r:embed="rId8"/>
                                    <a:stretch>
                                      <a:fillRect/>
                                    </a:stretch>
                                  </p:blipFill>
                                  <p:spPr>
                                    <a:xfrm>
                                      <a:off x="5276" y="3956"/>
                                      <a:ext cx="258" cy="270"/>
                                    </a:xfrm>
                                    <a:prstGeom prst="rect">
                                      <a:avLst/>
                                    </a:prstGeom>
                                    <a:noFill/>
                                    <a:ln w="9525">
                                      <a:noFill/>
                                    </a:ln>
                                  </p:spPr>
                                </p:pic>
                              </p:oleObj>
                            </mc:Fallback>
                          </mc:AlternateContent>
                        </a:graphicData>
                      </a:graphic>
                    </p:graphicFrame>
                    <p:graphicFrame>
                      <p:nvGraphicFramePr>
                        <p:cNvPr id="7179" name="Object 70"/>
                        <p:cNvGraphicFramePr>
                          <a:graphicFrameLocks noChangeAspect="1"/>
                        </p:cNvGraphicFramePr>
                        <p:nvPr/>
                      </p:nvGraphicFramePr>
                      <p:xfrm>
                        <a:off x="5284" y="3438"/>
                        <a:ext cx="252" cy="283"/>
                      </p:xfrm>
                      <a:graphic>
                        <a:graphicData uri="http://schemas.openxmlformats.org/presentationml/2006/ole">
                          <mc:AlternateContent xmlns:mc="http://schemas.openxmlformats.org/markup-compatibility/2006">
                            <mc:Choice xmlns:v="urn:schemas-microsoft-com:vml" Requires="v">
                              <p:oleObj spid="_x0000_s7179" name="Equation" r:id="rId9" imgW="3352800" imgH="3962400" progId="">
                                <p:embed/>
                              </p:oleObj>
                            </mc:Choice>
                            <mc:Fallback>
                              <p:oleObj name="Equation" r:id="rId9" imgW="3352800" imgH="3962400" progId="">
                                <p:embed/>
                                <p:pic>
                                  <p:nvPicPr>
                                    <p:cNvPr id="0" name="Object 70"/>
                                    <p:cNvPicPr>
                                      <a:picLocks noChangeAspect="1"/>
                                    </p:cNvPicPr>
                                    <p:nvPr/>
                                  </p:nvPicPr>
                                  <p:blipFill>
                                    <a:blip r:embed="rId10"/>
                                    <a:stretch>
                                      <a:fillRect/>
                                    </a:stretch>
                                  </p:blipFill>
                                  <p:spPr>
                                    <a:xfrm>
                                      <a:off x="5284" y="3438"/>
                                      <a:ext cx="252" cy="283"/>
                                    </a:xfrm>
                                    <a:prstGeom prst="rect">
                                      <a:avLst/>
                                    </a:prstGeom>
                                    <a:noFill/>
                                    <a:ln w="9525">
                                      <a:noFill/>
                                    </a:ln>
                                  </p:spPr>
                                </p:pic>
                              </p:oleObj>
                            </mc:Fallback>
                          </mc:AlternateContent>
                        </a:graphicData>
                      </a:graphic>
                    </p:graphicFrame>
                    <p:graphicFrame>
                      <p:nvGraphicFramePr>
                        <p:cNvPr id="7180" name="Object 71"/>
                        <p:cNvGraphicFramePr>
                          <a:graphicFrameLocks noChangeAspect="1"/>
                        </p:cNvGraphicFramePr>
                        <p:nvPr/>
                      </p:nvGraphicFramePr>
                      <p:xfrm>
                        <a:off x="2337" y="3639"/>
                        <a:ext cx="214" cy="291"/>
                      </p:xfrm>
                      <a:graphic>
                        <a:graphicData uri="http://schemas.openxmlformats.org/presentationml/2006/ole">
                          <mc:AlternateContent xmlns:mc="http://schemas.openxmlformats.org/markup-compatibility/2006">
                            <mc:Choice xmlns:v="urn:schemas-microsoft-com:vml" Requires="v">
                              <p:oleObj spid="_x0000_s7180" name="Equation" r:id="rId11" imgW="3352800" imgH="4267200" progId="">
                                <p:embed/>
                              </p:oleObj>
                            </mc:Choice>
                            <mc:Fallback>
                              <p:oleObj name="Equation" r:id="rId11" imgW="3352800" imgH="4267200" progId="">
                                <p:embed/>
                                <p:pic>
                                  <p:nvPicPr>
                                    <p:cNvPr id="0" name="Object 71"/>
                                    <p:cNvPicPr>
                                      <a:picLocks noChangeAspect="1"/>
                                    </p:cNvPicPr>
                                    <p:nvPr/>
                                  </p:nvPicPr>
                                  <p:blipFill>
                                    <a:blip r:embed="rId12"/>
                                    <a:stretch>
                                      <a:fillRect/>
                                    </a:stretch>
                                  </p:blipFill>
                                  <p:spPr>
                                    <a:xfrm>
                                      <a:off x="2337" y="3639"/>
                                      <a:ext cx="214" cy="291"/>
                                    </a:xfrm>
                                    <a:prstGeom prst="rect">
                                      <a:avLst/>
                                    </a:prstGeom>
                                    <a:noFill/>
                                    <a:ln w="9525">
                                      <a:noFill/>
                                    </a:ln>
                                  </p:spPr>
                                </p:pic>
                              </p:oleObj>
                            </mc:Fallback>
                          </mc:AlternateContent>
                        </a:graphicData>
                      </a:graphic>
                    </p:graphicFrame>
                    <p:graphicFrame>
                      <p:nvGraphicFramePr>
                        <p:cNvPr id="7181" name="Object 72"/>
                        <p:cNvGraphicFramePr>
                          <a:graphicFrameLocks noChangeAspect="1"/>
                        </p:cNvGraphicFramePr>
                        <p:nvPr/>
                      </p:nvGraphicFramePr>
                      <p:xfrm>
                        <a:off x="4988" y="2846"/>
                        <a:ext cx="288" cy="271"/>
                      </p:xfrm>
                      <a:graphic>
                        <a:graphicData uri="http://schemas.openxmlformats.org/presentationml/2006/ole">
                          <mc:AlternateContent xmlns:mc="http://schemas.openxmlformats.org/markup-compatibility/2006">
                            <mc:Choice xmlns:v="urn:schemas-microsoft-com:vml" Requires="v">
                              <p:oleObj spid="_x0000_s7181" name="Equation" r:id="rId13" imgW="3962400" imgH="3962400" progId="">
                                <p:embed/>
                              </p:oleObj>
                            </mc:Choice>
                            <mc:Fallback>
                              <p:oleObj name="Equation" r:id="rId13" imgW="3962400" imgH="3962400" progId="">
                                <p:embed/>
                                <p:pic>
                                  <p:nvPicPr>
                                    <p:cNvPr id="0" name="Object 72"/>
                                    <p:cNvPicPr>
                                      <a:picLocks noChangeAspect="1"/>
                                    </p:cNvPicPr>
                                    <p:nvPr/>
                                  </p:nvPicPr>
                                  <p:blipFill>
                                    <a:blip r:embed="rId14"/>
                                    <a:stretch>
                                      <a:fillRect/>
                                    </a:stretch>
                                  </p:blipFill>
                                  <p:spPr>
                                    <a:xfrm>
                                      <a:off x="4988" y="2846"/>
                                      <a:ext cx="288" cy="271"/>
                                    </a:xfrm>
                                    <a:prstGeom prst="rect">
                                      <a:avLst/>
                                    </a:prstGeom>
                                    <a:noFill/>
                                    <a:ln w="9525">
                                      <a:noFill/>
                                    </a:ln>
                                  </p:spPr>
                                </p:pic>
                              </p:oleObj>
                            </mc:Fallback>
                          </mc:AlternateContent>
                        </a:graphicData>
                      </a:graphic>
                    </p:graphicFrame>
                    <p:graphicFrame>
                      <p:nvGraphicFramePr>
                        <p:cNvPr id="7182" name="Object 73"/>
                        <p:cNvGraphicFramePr>
                          <a:graphicFrameLocks noChangeAspect="1"/>
                        </p:cNvGraphicFramePr>
                        <p:nvPr/>
                      </p:nvGraphicFramePr>
                      <p:xfrm>
                        <a:off x="3439" y="3014"/>
                        <a:ext cx="237" cy="317"/>
                      </p:xfrm>
                      <a:graphic>
                        <a:graphicData uri="http://schemas.openxmlformats.org/presentationml/2006/ole">
                          <mc:AlternateContent xmlns:mc="http://schemas.openxmlformats.org/markup-compatibility/2006">
                            <mc:Choice xmlns:v="urn:schemas-microsoft-com:vml" Requires="v">
                              <p:oleObj spid="_x0000_s7182" name="Equation" r:id="rId15" imgW="3048000" imgH="4267200" progId="">
                                <p:embed/>
                              </p:oleObj>
                            </mc:Choice>
                            <mc:Fallback>
                              <p:oleObj name="Equation" r:id="rId15" imgW="3048000" imgH="4267200" progId="">
                                <p:embed/>
                                <p:pic>
                                  <p:nvPicPr>
                                    <p:cNvPr id="0" name="Object 73"/>
                                    <p:cNvPicPr>
                                      <a:picLocks noChangeAspect="1"/>
                                    </p:cNvPicPr>
                                    <p:nvPr/>
                                  </p:nvPicPr>
                                  <p:blipFill>
                                    <a:blip r:embed="rId16"/>
                                    <a:stretch>
                                      <a:fillRect/>
                                    </a:stretch>
                                  </p:blipFill>
                                  <p:spPr>
                                    <a:xfrm>
                                      <a:off x="3439" y="3014"/>
                                      <a:ext cx="237" cy="317"/>
                                    </a:xfrm>
                                    <a:prstGeom prst="rect">
                                      <a:avLst/>
                                    </a:prstGeom>
                                    <a:noFill/>
                                    <a:ln w="9525">
                                      <a:noFill/>
                                    </a:ln>
                                  </p:spPr>
                                </p:pic>
                              </p:oleObj>
                            </mc:Fallback>
                          </mc:AlternateContent>
                        </a:graphicData>
                      </a:graphic>
                    </p:graphicFrame>
                    <p:grpSp>
                      <p:nvGrpSpPr>
                        <p:cNvPr id="7219" name="Group 74"/>
                        <p:cNvGrpSpPr/>
                        <p:nvPr/>
                      </p:nvGrpSpPr>
                      <p:grpSpPr bwMode="auto">
                        <a:xfrm>
                          <a:off x="2600" y="3565"/>
                          <a:ext cx="480" cy="757"/>
                          <a:chOff x="2705" y="1050"/>
                          <a:chExt cx="463" cy="774"/>
                        </a:xfrm>
                      </p:grpSpPr>
                      <p:sp>
                        <p:nvSpPr>
                          <p:cNvPr id="49227" name="Line 75"/>
                          <p:cNvSpPr>
                            <a:spLocks noChangeShapeType="1"/>
                          </p:cNvSpPr>
                          <p:nvPr/>
                        </p:nvSpPr>
                        <p:spPr bwMode="auto">
                          <a:xfrm flipV="1">
                            <a:off x="2707" y="1047"/>
                            <a:ext cx="453" cy="0"/>
                          </a:xfrm>
                          <a:prstGeom prst="line">
                            <a:avLst/>
                          </a:prstGeom>
                          <a:noFill/>
                          <a:ln w="19050">
                            <a:solidFill>
                              <a:srgbClr val="0000FF"/>
                            </a:solidFill>
                            <a:round/>
                            <a:headEnd type="none" w="sm" len="lg"/>
                            <a:tailEnd type="none" w="sm" len="lg"/>
                          </a:ln>
                        </p:spPr>
                        <p:txBody>
                          <a:bodyPr anchor="ctr"/>
                          <a:lstStyle/>
                          <a:p>
                            <a:pPr>
                              <a:defRPr/>
                            </a:pPr>
                            <a:endParaRPr lang="zh-CN" altLang="en-US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</a:endParaRPr>
                          </a:p>
                        </p:txBody>
                      </p:sp>
                      <p:sp>
                        <p:nvSpPr>
                          <p:cNvPr id="49228" name="Line 76"/>
                          <p:cNvSpPr>
                            <a:spLocks noChangeShapeType="1"/>
                          </p:cNvSpPr>
                          <p:nvPr/>
                        </p:nvSpPr>
                        <p:spPr bwMode="auto">
                          <a:xfrm>
                            <a:off x="2707" y="1821"/>
                            <a:ext cx="463" cy="0"/>
                          </a:xfrm>
                          <a:prstGeom prst="line">
                            <a:avLst/>
                          </a:prstGeom>
                          <a:noFill/>
                          <a:ln w="19050">
                            <a:solidFill>
                              <a:srgbClr val="0000FF"/>
                            </a:solidFill>
                            <a:round/>
                            <a:headEnd type="none" w="sm" len="lg"/>
                            <a:tailEnd type="none" w="sm" len="lg"/>
                          </a:ln>
                        </p:spPr>
                        <p:txBody>
                          <a:bodyPr anchor="ctr"/>
                          <a:lstStyle/>
                          <a:p>
                            <a:pPr>
                              <a:defRPr/>
                            </a:pPr>
                            <a:endParaRPr lang="zh-CN" altLang="en-US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</a:endParaRPr>
                          </a:p>
                        </p:txBody>
                      </p:sp>
                    </p:grpSp>
                    <p:grpSp>
                      <p:nvGrpSpPr>
                        <p:cNvPr id="7220" name="Group 77"/>
                        <p:cNvGrpSpPr/>
                        <p:nvPr/>
                      </p:nvGrpSpPr>
                      <p:grpSpPr bwMode="auto">
                        <a:xfrm>
                          <a:off x="3080" y="3288"/>
                          <a:ext cx="2197" cy="1027"/>
                          <a:chOff x="3168" y="773"/>
                          <a:chExt cx="2160" cy="1051"/>
                        </a:xfrm>
                      </p:grpSpPr>
                      <p:sp>
                        <p:nvSpPr>
                          <p:cNvPr id="49230" name="Freeform 78"/>
                          <p:cNvSpPr/>
                          <p:nvPr/>
                        </p:nvSpPr>
                        <p:spPr bwMode="auto">
                          <a:xfrm>
                            <a:off x="3170" y="814"/>
                            <a:ext cx="1054" cy="240"/>
                          </a:xfrm>
                          <a:custGeom>
                            <a:avLst/>
                            <a:gdLst/>
                            <a:ahLst/>
                            <a:cxnLst>
                              <a:cxn ang="0">
                                <a:pos x="0" y="432"/>
                              </a:cxn>
                              <a:cxn ang="0">
                                <a:pos x="959" y="0"/>
                              </a:cxn>
                            </a:cxnLst>
                            <a:rect l="0" t="0" r="r" b="b"/>
                            <a:pathLst>
                              <a:path w="959" h="432">
                                <a:moveTo>
                                  <a:pt x="0" y="432"/>
                                </a:moveTo>
                                <a:lnTo>
                                  <a:pt x="959" y="0"/>
                                </a:lnTo>
                              </a:path>
                            </a:pathLst>
                          </a:custGeom>
                          <a:noFill/>
                          <a:ln w="19050" cmpd="sng">
                            <a:solidFill>
                              <a:srgbClr val="0000FF"/>
                            </a:solidFill>
                            <a:round/>
                            <a:headEnd type="none" w="sm" len="lg"/>
                            <a:tailEnd type="none" w="sm" len="lg"/>
                          </a:ln>
                          <a:effectLst/>
                        </p:spPr>
                        <p:txBody>
                          <a:bodyPr anchor="ctr"/>
                          <a:lstStyle/>
                          <a:p>
                            <a:pPr>
                              <a:defRPr/>
                            </a:pPr>
                            <a:endParaRPr lang="zh-CN" altLang="en-US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</a:endParaRPr>
                          </a:p>
                        </p:txBody>
                      </p:sp>
                      <p:sp>
                        <p:nvSpPr>
                          <p:cNvPr id="49231" name="Line 79"/>
                          <p:cNvSpPr>
                            <a:spLocks noChangeShapeType="1"/>
                          </p:cNvSpPr>
                          <p:nvPr/>
                        </p:nvSpPr>
                        <p:spPr bwMode="auto">
                          <a:xfrm rot="21317352" flipV="1">
                            <a:off x="4270" y="1150"/>
                            <a:ext cx="1058" cy="381"/>
                          </a:xfrm>
                          <a:prstGeom prst="line">
                            <a:avLst/>
                          </a:prstGeom>
                          <a:noFill/>
                          <a:ln w="19050">
                            <a:solidFill>
                              <a:srgbClr val="0000FF"/>
                            </a:solidFill>
                            <a:round/>
                            <a:headEnd type="none" w="sm" len="lg"/>
                            <a:tailEnd type="none" w="sm" len="lg"/>
                          </a:ln>
                        </p:spPr>
                        <p:txBody>
                          <a:bodyPr anchor="ctr"/>
                          <a:lstStyle/>
                          <a:p>
                            <a:pPr>
                              <a:defRPr/>
                            </a:pPr>
                            <a:endParaRPr lang="zh-CN" altLang="en-US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</a:endParaRPr>
                          </a:p>
                        </p:txBody>
                      </p:sp>
                      <p:sp>
                        <p:nvSpPr>
                          <p:cNvPr id="49232" name="Line 80"/>
                          <p:cNvSpPr>
                            <a:spLocks noChangeShapeType="1"/>
                          </p:cNvSpPr>
                          <p:nvPr/>
                        </p:nvSpPr>
                        <p:spPr bwMode="auto">
                          <a:xfrm rot="-282648">
                            <a:off x="4271" y="770"/>
                            <a:ext cx="1008" cy="379"/>
                          </a:xfrm>
                          <a:prstGeom prst="line">
                            <a:avLst/>
                          </a:prstGeom>
                          <a:noFill/>
                          <a:ln w="19050">
                            <a:solidFill>
                              <a:srgbClr val="0000FF"/>
                            </a:solidFill>
                            <a:round/>
                            <a:headEnd type="none" w="sm" len="lg"/>
                            <a:tailEnd type="none" w="sm" len="lg"/>
                          </a:ln>
                        </p:spPr>
                        <p:txBody>
                          <a:bodyPr anchor="ctr"/>
                          <a:lstStyle/>
                          <a:p>
                            <a:pPr>
                              <a:defRPr/>
                            </a:pPr>
                            <a:endParaRPr lang="zh-CN" altLang="en-US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</a:endParaRPr>
                          </a:p>
                        </p:txBody>
                      </p:sp>
                      <p:sp>
                        <p:nvSpPr>
                          <p:cNvPr id="49233" name="Freeform 81"/>
                          <p:cNvSpPr/>
                          <p:nvPr/>
                        </p:nvSpPr>
                        <p:spPr bwMode="auto">
                          <a:xfrm>
                            <a:off x="3216" y="1198"/>
                            <a:ext cx="1057" cy="240"/>
                          </a:xfrm>
                          <a:custGeom>
                            <a:avLst/>
                            <a:gdLst/>
                            <a:ahLst/>
                            <a:cxnLst>
                              <a:cxn ang="0">
                                <a:pos x="0" y="432"/>
                              </a:cxn>
                              <a:cxn ang="0">
                                <a:pos x="959" y="0"/>
                              </a:cxn>
                            </a:cxnLst>
                            <a:rect l="0" t="0" r="r" b="b"/>
                            <a:pathLst>
                              <a:path w="959" h="432">
                                <a:moveTo>
                                  <a:pt x="0" y="432"/>
                                </a:moveTo>
                                <a:lnTo>
                                  <a:pt x="959" y="0"/>
                                </a:lnTo>
                              </a:path>
                            </a:pathLst>
                          </a:custGeom>
                          <a:noFill/>
                          <a:ln w="19050" cmpd="sng">
                            <a:solidFill>
                              <a:srgbClr val="0000FF"/>
                            </a:solidFill>
                            <a:round/>
                            <a:headEnd type="none" w="sm" len="lg"/>
                            <a:tailEnd type="none" w="sm" len="lg"/>
                          </a:ln>
                          <a:effectLst/>
                        </p:spPr>
                        <p:txBody>
                          <a:bodyPr anchor="ctr"/>
                          <a:lstStyle/>
                          <a:p>
                            <a:pPr>
                              <a:defRPr/>
                            </a:pPr>
                            <a:endParaRPr lang="zh-CN" altLang="en-US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</a:endParaRPr>
                          </a:p>
                        </p:txBody>
                      </p:sp>
                      <p:sp>
                        <p:nvSpPr>
                          <p:cNvPr id="49234" name="Freeform 82"/>
                          <p:cNvSpPr/>
                          <p:nvPr/>
                        </p:nvSpPr>
                        <p:spPr bwMode="auto">
                          <a:xfrm>
                            <a:off x="3216" y="1582"/>
                            <a:ext cx="1057" cy="240"/>
                          </a:xfrm>
                          <a:custGeom>
                            <a:avLst/>
                            <a:gdLst/>
                            <a:ahLst/>
                            <a:cxnLst>
                              <a:cxn ang="0">
                                <a:pos x="0" y="432"/>
                              </a:cxn>
                              <a:cxn ang="0">
                                <a:pos x="959" y="0"/>
                              </a:cxn>
                            </a:cxnLst>
                            <a:rect l="0" t="0" r="r" b="b"/>
                            <a:pathLst>
                              <a:path w="959" h="432">
                                <a:moveTo>
                                  <a:pt x="0" y="432"/>
                                </a:moveTo>
                                <a:lnTo>
                                  <a:pt x="959" y="0"/>
                                </a:lnTo>
                              </a:path>
                            </a:pathLst>
                          </a:custGeom>
                          <a:noFill/>
                          <a:ln w="19050" cmpd="sng">
                            <a:solidFill>
                              <a:srgbClr val="0000FF"/>
                            </a:solidFill>
                            <a:round/>
                            <a:headEnd type="none" w="sm" len="lg"/>
                            <a:tailEnd type="none" w="sm" len="lg"/>
                          </a:ln>
                          <a:effectLst/>
                        </p:spPr>
                        <p:txBody>
                          <a:bodyPr anchor="ctr"/>
                          <a:lstStyle/>
                          <a:p>
                            <a:pPr>
                              <a:defRPr/>
                            </a:pPr>
                            <a:endParaRPr lang="zh-CN" altLang="en-US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</a:endParaRPr>
                          </a:p>
                        </p:txBody>
                      </p:sp>
                      <p:sp>
                        <p:nvSpPr>
                          <p:cNvPr id="49235" name="Line 83"/>
                          <p:cNvSpPr>
                            <a:spLocks noChangeShapeType="1"/>
                          </p:cNvSpPr>
                          <p:nvPr/>
                        </p:nvSpPr>
                        <p:spPr bwMode="auto">
                          <a:xfrm rot="-282648">
                            <a:off x="4285" y="1150"/>
                            <a:ext cx="992" cy="0"/>
                          </a:xfrm>
                          <a:prstGeom prst="line">
                            <a:avLst/>
                          </a:prstGeom>
                          <a:noFill/>
                          <a:ln w="19050">
                            <a:solidFill>
                              <a:srgbClr val="0000FF"/>
                            </a:solidFill>
                            <a:round/>
                            <a:headEnd type="none" w="sm" len="lg"/>
                            <a:tailEnd type="none" w="sm" len="lg"/>
                          </a:ln>
                        </p:spPr>
                        <p:txBody>
                          <a:bodyPr anchor="ctr"/>
                          <a:lstStyle/>
                          <a:p>
                            <a:pPr>
                              <a:defRPr/>
                            </a:pPr>
                            <a:endParaRPr lang="zh-CN" altLang="en-US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</a:endParaRPr>
                          </a:p>
                        </p:txBody>
                      </p:sp>
                    </p:grpSp>
                    <p:sp>
                      <p:nvSpPr>
                        <p:cNvPr id="49236" name="Rectangle 84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5253" y="2984"/>
                          <a:ext cx="36" cy="1734"/>
                        </a:xfrm>
                        <a:prstGeom prst="rect">
                          <a:avLst/>
                        </a:prstGeom>
                        <a:gradFill rotWithShape="0">
                          <a:gsLst>
                            <a:gs pos="0">
                              <a:srgbClr val="FFFFFF"/>
                            </a:gs>
                            <a:gs pos="100000">
                              <a:srgbClr val="FFFFFF">
                                <a:gamma/>
                                <a:shade val="0"/>
                                <a:invGamma/>
                              </a:srgbClr>
                            </a:gs>
                          </a:gsLst>
                          <a:lin ang="0" scaled="1"/>
                        </a:gradFill>
                        <a:ln w="19050">
                          <a:solidFill>
                            <a:srgbClr val="000000"/>
                          </a:solidFill>
                          <a:miter lim="800000"/>
                        </a:ln>
                      </p:spPr>
                      <p:txBody>
                        <a:bodyPr anchor="ctr"/>
                        <a:lstStyle/>
                        <a:p>
                          <a:pPr>
                            <a:defRPr/>
                          </a:pPr>
                          <a:endParaRPr lang="zh-CN" altLang="en-US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</a:endParaRPr>
                        </a:p>
                      </p:txBody>
                    </p:sp>
                    <p:grpSp>
                      <p:nvGrpSpPr>
                        <p:cNvPr id="7222" name="Group 85"/>
                        <p:cNvGrpSpPr/>
                        <p:nvPr/>
                      </p:nvGrpSpPr>
                      <p:grpSpPr bwMode="auto">
                        <a:xfrm>
                          <a:off x="2820" y="3036"/>
                          <a:ext cx="1184" cy="1945"/>
                          <a:chOff x="6033" y="6978"/>
                          <a:chExt cx="1184" cy="1945"/>
                        </a:xfrm>
                      </p:grpSpPr>
                      <p:sp>
                        <p:nvSpPr>
                          <p:cNvPr id="49238" name="Line 86"/>
                          <p:cNvSpPr>
                            <a:spLocks noChangeShapeType="1"/>
                          </p:cNvSpPr>
                          <p:nvPr/>
                        </p:nvSpPr>
                        <p:spPr bwMode="auto">
                          <a:xfrm flipV="1">
                            <a:off x="6202" y="8593"/>
                            <a:ext cx="251" cy="141"/>
                          </a:xfrm>
                          <a:prstGeom prst="line">
                            <a:avLst/>
                          </a:prstGeom>
                          <a:noFill/>
                          <a:ln w="38100">
                            <a:solidFill>
                              <a:srgbClr val="FF0000"/>
                            </a:solidFill>
                            <a:round/>
                            <a:tailEnd type="triangle" w="sm" len="sm"/>
                          </a:ln>
                        </p:spPr>
                        <p:txBody>
                          <a:bodyPr anchor="ctr"/>
                          <a:lstStyle/>
                          <a:p>
                            <a:pPr>
                              <a:defRPr/>
                            </a:pPr>
                            <a:endParaRPr lang="zh-CN" altLang="en-US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</a:endParaRPr>
                          </a:p>
                        </p:txBody>
                      </p:sp>
                      <p:sp>
                        <p:nvSpPr>
                          <p:cNvPr id="49239" name="Freeform 87"/>
                          <p:cNvSpPr/>
                          <p:nvPr/>
                        </p:nvSpPr>
                        <p:spPr bwMode="auto">
                          <a:xfrm>
                            <a:off x="6628" y="8372"/>
                            <a:ext cx="300" cy="133"/>
                          </a:xfrm>
                          <a:custGeom>
                            <a:avLst/>
                            <a:gdLst/>
                            <a:ahLst/>
                            <a:cxnLst>
                              <a:cxn ang="0">
                                <a:pos x="288" y="0"/>
                              </a:cxn>
                              <a:cxn ang="0">
                                <a:pos x="0" y="138"/>
                              </a:cxn>
                            </a:cxnLst>
                            <a:rect l="0" t="0" r="r" b="b"/>
                            <a:pathLst>
                              <a:path w="288" h="138">
                                <a:moveTo>
                                  <a:pt x="288" y="0"/>
                                </a:moveTo>
                                <a:lnTo>
                                  <a:pt x="0" y="138"/>
                                </a:lnTo>
                              </a:path>
                            </a:pathLst>
                          </a:custGeom>
                          <a:noFill/>
                          <a:ln w="38100">
                            <a:solidFill>
                              <a:srgbClr val="FF0000"/>
                            </a:solidFill>
                            <a:round/>
                            <a:tailEnd type="triangle" w="sm" len="sm"/>
                          </a:ln>
                          <a:effectLst/>
                        </p:spPr>
                        <p:txBody>
                          <a:bodyPr anchor="ctr"/>
                          <a:lstStyle/>
                          <a:p>
                            <a:pPr>
                              <a:defRPr/>
                            </a:pPr>
                            <a:endParaRPr lang="zh-CN" altLang="en-US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</a:endParaRPr>
                          </a:p>
                        </p:txBody>
                      </p:sp>
                      <p:graphicFrame>
                        <p:nvGraphicFramePr>
                          <p:cNvPr id="7183" name="Object 88"/>
                          <p:cNvGraphicFramePr>
                            <a:graphicFrameLocks noChangeAspect="1"/>
                          </p:cNvGraphicFramePr>
                          <p:nvPr/>
                        </p:nvGraphicFramePr>
                        <p:xfrm>
                          <a:off x="6348" y="8555"/>
                          <a:ext cx="495" cy="368"/>
                        </p:xfrm>
                        <a:graphic>
                          <a:graphicData uri="http://schemas.openxmlformats.org/presentationml/2006/ole">
                            <mc:AlternateContent xmlns:mc="http://schemas.openxmlformats.org/markup-compatibility/2006">
                              <mc:Choice xmlns:v="urn:schemas-microsoft-com:vml" Requires="v">
                                <p:oleObj spid="_x0000_s7183" name="Equation" r:id="rId17" imgW="5181600" imgH="4267200" progId="">
                                  <p:embed/>
                                </p:oleObj>
                              </mc:Choice>
                              <mc:Fallback>
                                <p:oleObj name="Equation" r:id="rId17" imgW="5181600" imgH="4267200" progId="">
                                  <p:embed/>
                                  <p:pic>
                                    <p:nvPicPr>
                                      <p:cNvPr id="0" name="Object 88"/>
                                      <p:cNvPicPr>
                                        <a:picLocks noChangeAspect="1"/>
                                      </p:cNvPicPr>
                                      <p:nvPr/>
                                    </p:nvPicPr>
                                    <p:blipFill>
                                      <a:blip r:embed="rId18"/>
                                      <a:stretch>
                                        <a:fillRect/>
                                      </a:stretch>
                                    </p:blipFill>
                                    <p:spPr>
                                      <a:xfrm>
                                        <a:off x="6348" y="8555"/>
                                        <a:ext cx="495" cy="368"/>
                                      </a:xfrm>
                                      <a:prstGeom prst="rect">
                                        <a:avLst/>
                                      </a:prstGeom>
                                      <a:noFill/>
                                      <a:ln w="9525">
                                        <a:noFill/>
                                      </a:ln>
                                    </p:spPr>
                                  </p:pic>
                                </p:oleObj>
                              </mc:Fallback>
                            </mc:AlternateContent>
                          </a:graphicData>
                        </a:graphic>
                      </p:graphicFrame>
                      <p:graphicFrame>
                        <p:nvGraphicFramePr>
                          <p:cNvPr id="7184" name="Object 89"/>
                          <p:cNvGraphicFramePr>
                            <a:graphicFrameLocks noChangeAspect="1"/>
                          </p:cNvGraphicFramePr>
                          <p:nvPr/>
                        </p:nvGraphicFramePr>
                        <p:xfrm>
                          <a:off x="6033" y="8281"/>
                          <a:ext cx="246" cy="255"/>
                        </p:xfrm>
                        <a:graphic>
                          <a:graphicData uri="http://schemas.openxmlformats.org/presentationml/2006/ole">
                            <mc:AlternateContent xmlns:mc="http://schemas.openxmlformats.org/markup-compatibility/2006">
                              <mc:Choice xmlns:v="urn:schemas-microsoft-com:vml" Requires="v">
                                <p:oleObj spid="_x0000_s7184" name="Equation" r:id="rId19" imgW="3657600" imgH="3962400" progId="">
                                  <p:embed/>
                                </p:oleObj>
                              </mc:Choice>
                              <mc:Fallback>
                                <p:oleObj name="Equation" r:id="rId19" imgW="3657600" imgH="3962400" progId="">
                                  <p:embed/>
                                  <p:pic>
                                    <p:nvPicPr>
                                      <p:cNvPr id="0" name="Object 89"/>
                                      <p:cNvPicPr>
                                        <a:picLocks noChangeAspect="1"/>
                                      </p:cNvPicPr>
                                      <p:nvPr/>
                                    </p:nvPicPr>
                                    <p:blipFill>
                                      <a:blip r:embed="rId20"/>
                                      <a:stretch>
                                        <a:fillRect/>
                                      </a:stretch>
                                    </p:blipFill>
                                    <p:spPr>
                                      <a:xfrm>
                                        <a:off x="6033" y="8281"/>
                                        <a:ext cx="246" cy="255"/>
                                      </a:xfrm>
                                      <a:prstGeom prst="rect">
                                        <a:avLst/>
                                      </a:prstGeom>
                                      <a:noFill/>
                                      <a:ln w="9525">
                                        <a:noFill/>
                                      </a:ln>
                                    </p:spPr>
                                  </p:pic>
                                </p:oleObj>
                              </mc:Fallback>
                            </mc:AlternateContent>
                          </a:graphicData>
                        </a:graphic>
                      </p:graphicFrame>
                      <p:graphicFrame>
                        <p:nvGraphicFramePr>
                          <p:cNvPr id="7185" name="Object 90"/>
                          <p:cNvGraphicFramePr>
                            <a:graphicFrameLocks noChangeAspect="1"/>
                          </p:cNvGraphicFramePr>
                          <p:nvPr/>
                        </p:nvGraphicFramePr>
                        <p:xfrm>
                          <a:off x="7068" y="6978"/>
                          <a:ext cx="135" cy="271"/>
                        </p:xfrm>
                        <a:graphic>
                          <a:graphicData uri="http://schemas.openxmlformats.org/presentationml/2006/ole">
                            <mc:AlternateContent xmlns:mc="http://schemas.openxmlformats.org/markup-compatibility/2006">
                              <mc:Choice xmlns:v="urn:schemas-microsoft-com:vml" Requires="v">
                                <p:oleObj spid="_x0000_s7185" name="Equation" r:id="rId21" imgW="2133600" imgH="3962400" progId="">
                                  <p:embed/>
                                </p:oleObj>
                              </mc:Choice>
                              <mc:Fallback>
                                <p:oleObj name="Equation" r:id="rId21" imgW="2133600" imgH="3962400" progId="">
                                  <p:embed/>
                                  <p:pic>
                                    <p:nvPicPr>
                                      <p:cNvPr id="0" name="Object 90"/>
                                      <p:cNvPicPr>
                                        <a:picLocks noChangeAspect="1"/>
                                      </p:cNvPicPr>
                                      <p:nvPr/>
                                    </p:nvPicPr>
                                    <p:blipFill>
                                      <a:blip r:embed="rId22"/>
                                      <a:stretch>
                                        <a:fillRect/>
                                      </a:stretch>
                                    </p:blipFill>
                                    <p:spPr>
                                      <a:xfrm>
                                        <a:off x="7068" y="6978"/>
                                        <a:ext cx="135" cy="271"/>
                                      </a:xfrm>
                                      <a:prstGeom prst="rect">
                                        <a:avLst/>
                                      </a:prstGeom>
                                      <a:noFill/>
                                      <a:ln w="9525">
                                        <a:noFill/>
                                      </a:ln>
                                    </p:spPr>
                                  </p:pic>
                                </p:oleObj>
                              </mc:Fallback>
                            </mc:AlternateContent>
                          </a:graphicData>
                        </a:graphic>
                      </p:graphicFrame>
                      <p:graphicFrame>
                        <p:nvGraphicFramePr>
                          <p:cNvPr id="7186" name="Object 91"/>
                          <p:cNvGraphicFramePr>
                            <a:graphicFrameLocks noChangeAspect="1"/>
                          </p:cNvGraphicFramePr>
                          <p:nvPr/>
                        </p:nvGraphicFramePr>
                        <p:xfrm>
                          <a:off x="7023" y="7446"/>
                          <a:ext cx="194" cy="271"/>
                        </p:xfrm>
                        <a:graphic>
                          <a:graphicData uri="http://schemas.openxmlformats.org/presentationml/2006/ole">
                            <mc:AlternateContent xmlns:mc="http://schemas.openxmlformats.org/markup-compatibility/2006">
                              <mc:Choice xmlns:v="urn:schemas-microsoft-com:vml" Requires="v">
                                <p:oleObj spid="_x0000_s7186" name="Equation" r:id="rId23" imgW="3048000" imgH="3962400" progId="">
                                  <p:embed/>
                                </p:oleObj>
                              </mc:Choice>
                              <mc:Fallback>
                                <p:oleObj name="Equation" r:id="rId23" imgW="3048000" imgH="3962400" progId="">
                                  <p:embed/>
                                  <p:pic>
                                    <p:nvPicPr>
                                      <p:cNvPr id="0" name="Object 91"/>
                                      <p:cNvPicPr>
                                        <a:picLocks noChangeAspect="1"/>
                                      </p:cNvPicPr>
                                      <p:nvPr/>
                                    </p:nvPicPr>
                                    <p:blipFill>
                                      <a:blip r:embed="rId24"/>
                                      <a:stretch>
                                        <a:fillRect/>
                                      </a:stretch>
                                    </p:blipFill>
                                    <p:spPr>
                                      <a:xfrm>
                                        <a:off x="7023" y="7446"/>
                                        <a:ext cx="194" cy="271"/>
                                      </a:xfrm>
                                      <a:prstGeom prst="rect">
                                        <a:avLst/>
                                      </a:prstGeom>
                                      <a:noFill/>
                                      <a:ln w="9525">
                                        <a:noFill/>
                                      </a:ln>
                                    </p:spPr>
                                  </p:pic>
                                </p:oleObj>
                              </mc:Fallback>
                            </mc:AlternateContent>
                          </a:graphicData>
                        </a:graphic>
                      </p:graphicFrame>
                      <p:graphicFrame>
                        <p:nvGraphicFramePr>
                          <p:cNvPr id="7187" name="Object 92"/>
                          <p:cNvGraphicFramePr>
                            <a:graphicFrameLocks noChangeAspect="1"/>
                          </p:cNvGraphicFramePr>
                          <p:nvPr/>
                        </p:nvGraphicFramePr>
                        <p:xfrm>
                          <a:off x="7028" y="8110"/>
                          <a:ext cx="175" cy="291"/>
                        </p:xfrm>
                        <a:graphic>
                          <a:graphicData uri="http://schemas.openxmlformats.org/presentationml/2006/ole">
                            <mc:AlternateContent xmlns:mc="http://schemas.openxmlformats.org/markup-compatibility/2006">
                              <mc:Choice xmlns:v="urn:schemas-microsoft-com:vml" Requires="v">
                                <p:oleObj spid="_x0000_s7187" name="Equation" r:id="rId25" imgW="2743200" imgH="4267200" progId="">
                                  <p:embed/>
                                </p:oleObj>
                              </mc:Choice>
                              <mc:Fallback>
                                <p:oleObj name="Equation" r:id="rId25" imgW="2743200" imgH="4267200" progId="">
                                  <p:embed/>
                                  <p:pic>
                                    <p:nvPicPr>
                                      <p:cNvPr id="0" name="Object 92"/>
                                      <p:cNvPicPr>
                                        <a:picLocks noChangeAspect="1"/>
                                      </p:cNvPicPr>
                                      <p:nvPr/>
                                    </p:nvPicPr>
                                    <p:blipFill>
                                      <a:blip r:embed="rId26"/>
                                      <a:stretch>
                                        <a:fillRect/>
                                      </a:stretch>
                                    </p:blipFill>
                                    <p:spPr>
                                      <a:xfrm>
                                        <a:off x="7028" y="8110"/>
                                        <a:ext cx="175" cy="291"/>
                                      </a:xfrm>
                                      <a:prstGeom prst="rect">
                                        <a:avLst/>
                                      </a:prstGeom>
                                      <a:noFill/>
                                      <a:ln w="9525">
                                        <a:noFill/>
                                      </a:ln>
                                    </p:spPr>
                                  </p:pic>
                                </p:oleObj>
                              </mc:Fallback>
                            </mc:AlternateContent>
                          </a:graphicData>
                        </a:graphic>
                      </p:graphicFrame>
                    </p:grpSp>
                  </p:grpSp>
                </p:grpSp>
              </p:grpSp>
            </p:grpSp>
          </p:grpSp>
        </p:grpSp>
        <p:sp>
          <p:nvSpPr>
            <p:cNvPr id="49245" name="Text Box 93"/>
            <p:cNvSpPr txBox="1">
              <a:spLocks noChangeArrowheads="1"/>
            </p:cNvSpPr>
            <p:nvPr/>
          </p:nvSpPr>
          <p:spPr bwMode="auto">
            <a:xfrm>
              <a:off x="2880" y="4249"/>
              <a:ext cx="169" cy="45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pPr algn="just">
                <a:defRPr/>
              </a:pPr>
              <a:endParaRPr lang="zh-CN" altLang="zh-CN">
                <a:effectLst>
                  <a:outerShdw blurRad="38100" dist="38100" dir="2700000" algn="tl">
                    <a:srgbClr val="C0C0C0"/>
                  </a:outerShdw>
                </a:effectLst>
              </a:endParaRPr>
            </a:p>
          </p:txBody>
        </p:sp>
      </p:grpSp>
      <p:graphicFrame>
        <p:nvGraphicFramePr>
          <p:cNvPr id="49248" name="Object 96"/>
          <p:cNvGraphicFramePr>
            <a:graphicFrameLocks noChangeAspect="1"/>
          </p:cNvGraphicFramePr>
          <p:nvPr/>
        </p:nvGraphicFramePr>
        <p:xfrm>
          <a:off x="527050" y="4076700"/>
          <a:ext cx="1177925" cy="447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1" name="Equation" r:id="rId27" imgW="14020800" imgH="5486400" progId="">
                  <p:embed/>
                </p:oleObj>
              </mc:Choice>
              <mc:Fallback>
                <p:oleObj name="Equation" r:id="rId27" imgW="14020800" imgH="5486400" progId="">
                  <p:embed/>
                  <p:pic>
                    <p:nvPicPr>
                      <p:cNvPr id="0" name="Object 96"/>
                      <p:cNvPicPr>
                        <a:picLocks noChangeAspect="1"/>
                      </p:cNvPicPr>
                      <p:nvPr/>
                    </p:nvPicPr>
                    <p:blipFill>
                      <a:blip r:embed="rId28"/>
                      <a:stretch>
                        <a:fillRect/>
                      </a:stretch>
                    </p:blipFill>
                    <p:spPr>
                      <a:xfrm>
                        <a:off x="527050" y="4076700"/>
                        <a:ext cx="1177925" cy="447675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247" name="Object 95"/>
          <p:cNvGraphicFramePr>
            <a:graphicFrameLocks noChangeAspect="1"/>
          </p:cNvGraphicFramePr>
          <p:nvPr/>
        </p:nvGraphicFramePr>
        <p:xfrm>
          <a:off x="1524000" y="4437063"/>
          <a:ext cx="2039938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2" name="Equation" r:id="rId29" imgW="25908000" imgH="9753600" progId="">
                  <p:embed/>
                </p:oleObj>
              </mc:Choice>
              <mc:Fallback>
                <p:oleObj name="Equation" r:id="rId29" imgW="25908000" imgH="9753600" progId="">
                  <p:embed/>
                  <p:pic>
                    <p:nvPicPr>
                      <p:cNvPr id="0" name="Object 95"/>
                      <p:cNvPicPr>
                        <a:picLocks noChangeAspect="1"/>
                      </p:cNvPicPr>
                      <p:nvPr/>
                    </p:nvPicPr>
                    <p:blipFill>
                      <a:blip r:embed="rId30"/>
                      <a:stretch>
                        <a:fillRect/>
                      </a:stretch>
                    </p:blipFill>
                    <p:spPr>
                      <a:xfrm>
                        <a:off x="1524000" y="4437063"/>
                        <a:ext cx="2039938" cy="76200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246" name="Object 94"/>
          <p:cNvGraphicFramePr>
            <a:graphicFrameLocks noChangeAspect="1"/>
          </p:cNvGraphicFramePr>
          <p:nvPr/>
        </p:nvGraphicFramePr>
        <p:xfrm>
          <a:off x="3563938" y="4581525"/>
          <a:ext cx="576262" cy="433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3" name="Equation" r:id="rId31" imgW="5486400" imgH="4267200" progId="">
                  <p:embed/>
                </p:oleObj>
              </mc:Choice>
              <mc:Fallback>
                <p:oleObj name="Equation" r:id="rId31" imgW="5486400" imgH="4267200" progId="">
                  <p:embed/>
                  <p:pic>
                    <p:nvPicPr>
                      <p:cNvPr id="0" name="Object 94"/>
                      <p:cNvPicPr>
                        <a:picLocks noChangeAspect="1"/>
                      </p:cNvPicPr>
                      <p:nvPr/>
                    </p:nvPicPr>
                    <p:blipFill>
                      <a:blip r:embed="rId32"/>
                      <a:stretch>
                        <a:fillRect/>
                      </a:stretch>
                    </p:blipFill>
                    <p:spPr>
                      <a:xfrm>
                        <a:off x="3563938" y="4581525"/>
                        <a:ext cx="576262" cy="433388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9249" name="Rectangle 97"/>
          <p:cNvSpPr>
            <a:spLocks noChangeArrowheads="1"/>
          </p:cNvSpPr>
          <p:nvPr/>
        </p:nvSpPr>
        <p:spPr bwMode="auto">
          <a:xfrm>
            <a:off x="900113" y="3482975"/>
            <a:ext cx="3305175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spAutoFit/>
          </a:bodyPr>
          <a:lstStyle/>
          <a:p>
            <a:pPr>
              <a:defRPr/>
            </a:pPr>
            <a:r>
              <a:rPr lang="en-US" altLang="zh-CN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中宋" pitchFamily="2" charset="-122"/>
              </a:rPr>
              <a:t>1</a:t>
            </a:r>
            <a:r>
              <a:rPr lang="zh-CN" altLang="en-US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中宋" pitchFamily="2" charset="-122"/>
              </a:rPr>
              <a:t>与</a:t>
            </a:r>
            <a:r>
              <a:rPr lang="en-US" altLang="zh-CN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中宋" pitchFamily="2" charset="-122"/>
              </a:rPr>
              <a:t>3</a:t>
            </a:r>
            <a:r>
              <a:rPr lang="zh-CN" altLang="en-US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中宋" pitchFamily="2" charset="-122"/>
              </a:rPr>
              <a:t>之间对应的光程差</a:t>
            </a:r>
            <a:endParaRPr lang="zh-CN" altLang="en-US" b="0">
              <a:effectLst>
                <a:outerShdw blurRad="38100" dist="38100" dir="2700000" algn="tl">
                  <a:srgbClr val="C0C0C0"/>
                </a:outerShdw>
              </a:effectLst>
              <a:latin typeface="华文中宋" pitchFamily="2" charset="-122"/>
            </a:endParaRPr>
          </a:p>
        </p:txBody>
      </p:sp>
      <p:sp>
        <p:nvSpPr>
          <p:cNvPr id="49250" name="Rectangle 98"/>
          <p:cNvSpPr>
            <a:spLocks noChangeArrowheads="1"/>
          </p:cNvSpPr>
          <p:nvPr/>
        </p:nvSpPr>
        <p:spPr bwMode="auto">
          <a:xfrm>
            <a:off x="395288" y="4627563"/>
            <a:ext cx="12954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spAutoFit/>
          </a:bodyPr>
          <a:lstStyle/>
          <a:p>
            <a:pPr>
              <a:defRPr/>
            </a:pPr>
            <a:r>
              <a:rPr lang="zh-CN" altLang="en-US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中宋" pitchFamily="2" charset="-122"/>
              </a:rPr>
              <a:t>相位差  </a:t>
            </a:r>
            <a:endParaRPr lang="zh-CN" altLang="en-US" b="0">
              <a:effectLst>
                <a:outerShdw blurRad="38100" dist="38100" dir="2700000" algn="tl">
                  <a:srgbClr val="C0C0C0"/>
                </a:outerShdw>
              </a:effectLst>
              <a:latin typeface="华文中宋" pitchFamily="2" charset="-122"/>
            </a:endParaRPr>
          </a:p>
        </p:txBody>
      </p:sp>
      <p:sp>
        <p:nvSpPr>
          <p:cNvPr id="49251" name="Rectangle 99"/>
          <p:cNvSpPr>
            <a:spLocks noChangeArrowheads="1"/>
          </p:cNvSpPr>
          <p:nvPr/>
        </p:nvSpPr>
        <p:spPr bwMode="auto">
          <a:xfrm>
            <a:off x="0" y="4010025"/>
            <a:ext cx="9144000" cy="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spAutoFit/>
          </a:bodyPr>
          <a:lstStyle/>
          <a:p>
            <a:pPr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9253" name="Rectangle 101"/>
          <p:cNvSpPr>
            <a:spLocks noChangeArrowheads="1"/>
          </p:cNvSpPr>
          <p:nvPr/>
        </p:nvSpPr>
        <p:spPr bwMode="auto">
          <a:xfrm>
            <a:off x="398463" y="5348288"/>
            <a:ext cx="201295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spAutoFit/>
          </a:bodyPr>
          <a:lstStyle/>
          <a:p>
            <a:pPr>
              <a:defRPr/>
            </a:pPr>
            <a:r>
              <a:rPr lang="zh-CN" altLang="en-US" dirty="0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itchFamily="2" charset="-122"/>
              </a:rPr>
              <a:t>最大</a:t>
            </a:r>
            <a:r>
              <a:rPr lang="zh-CN" altLang="en-US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itchFamily="2" charset="-122"/>
              </a:rPr>
              <a:t>光程差为</a:t>
            </a:r>
            <a:endParaRPr lang="zh-CN" altLang="en-US" b="0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49254" name="Rectangle 102"/>
          <p:cNvSpPr>
            <a:spLocks noChangeArrowheads="1"/>
          </p:cNvSpPr>
          <p:nvPr/>
        </p:nvSpPr>
        <p:spPr bwMode="auto">
          <a:xfrm>
            <a:off x="4646613" y="5300663"/>
            <a:ext cx="4462462" cy="82232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r>
              <a:rPr lang="zh-CN" altLang="en-US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中宋" pitchFamily="2" charset="-122"/>
              </a:rPr>
              <a:t>即单缝处波阵面分成</a:t>
            </a:r>
            <a:r>
              <a:rPr lang="en-US" altLang="zh-CN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中宋" pitchFamily="2" charset="-122"/>
              </a:rPr>
              <a:t>4</a:t>
            </a:r>
            <a:r>
              <a:rPr lang="zh-CN" altLang="en-US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中宋" pitchFamily="2" charset="-122"/>
              </a:rPr>
              <a:t>个半波带</a:t>
            </a:r>
            <a:r>
              <a:rPr lang="en-US" altLang="zh-CN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中宋" pitchFamily="2" charset="-122"/>
              </a:rPr>
              <a:t>P</a:t>
            </a:r>
            <a:r>
              <a:rPr lang="zh-CN" altLang="en-US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中宋" pitchFamily="2" charset="-122"/>
              </a:rPr>
              <a:t>点应为</a:t>
            </a:r>
            <a:r>
              <a:rPr lang="zh-CN" altLang="en-US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中宋" pitchFamily="2" charset="-122"/>
              </a:rPr>
              <a:t>暗点</a:t>
            </a:r>
            <a:r>
              <a:rPr lang="zh-CN" altLang="en-US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中宋" pitchFamily="2" charset="-122"/>
              </a:rPr>
              <a:t>。</a:t>
            </a:r>
            <a:endParaRPr lang="zh-CN" altLang="en-US" b="0">
              <a:effectLst>
                <a:outerShdw blurRad="38100" dist="38100" dir="2700000" algn="tl">
                  <a:srgbClr val="C0C0C0"/>
                </a:outerShdw>
              </a:effectLst>
              <a:latin typeface="华文中宋" pitchFamily="2" charset="-122"/>
            </a:endParaRPr>
          </a:p>
        </p:txBody>
      </p:sp>
      <p:sp>
        <p:nvSpPr>
          <p:cNvPr id="49255" name="Rectangle 103"/>
          <p:cNvSpPr>
            <a:spLocks noChangeArrowheads="1"/>
          </p:cNvSpPr>
          <p:nvPr/>
        </p:nvSpPr>
        <p:spPr bwMode="auto">
          <a:xfrm>
            <a:off x="5148263" y="1016000"/>
            <a:ext cx="3422650" cy="39687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000">
                <a:solidFill>
                  <a:srgbClr val="993366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【</a:t>
            </a:r>
            <a:r>
              <a:rPr lang="zh-CN" altLang="en-US" sz="2000">
                <a:solidFill>
                  <a:srgbClr val="993366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错误解法</a:t>
            </a:r>
            <a:r>
              <a:rPr lang="en-US" altLang="zh-CN" sz="2000">
                <a:solidFill>
                  <a:srgbClr val="993366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】</a:t>
            </a:r>
            <a:r>
              <a:rPr lang="zh-CN" altLang="en-US" sz="2000">
                <a:solidFill>
                  <a:srgbClr val="993366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第一空填       。</a:t>
            </a:r>
            <a:endParaRPr lang="zh-CN" altLang="en-US" sz="2000">
              <a:solidFill>
                <a:srgbClr val="993366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graphicFrame>
        <p:nvGraphicFramePr>
          <p:cNvPr id="49256" name="Object 104"/>
          <p:cNvGraphicFramePr>
            <a:graphicFrameLocks noChangeAspect="1"/>
          </p:cNvGraphicFramePr>
          <p:nvPr/>
        </p:nvGraphicFramePr>
        <p:xfrm>
          <a:off x="7812088" y="1052513"/>
          <a:ext cx="460375" cy="34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5" name="Equation" r:id="rId33" imgW="5486400" imgH="4267200" progId="">
                  <p:embed/>
                </p:oleObj>
              </mc:Choice>
              <mc:Fallback>
                <p:oleObj name="Equation" r:id="rId33" imgW="5486400" imgH="4267200" progId="">
                  <p:embed/>
                  <p:pic>
                    <p:nvPicPr>
                      <p:cNvPr id="0" name="Object 104"/>
                      <p:cNvPicPr>
                        <a:picLocks noChangeAspect="1"/>
                      </p:cNvPicPr>
                      <p:nvPr/>
                    </p:nvPicPr>
                    <p:blipFill>
                      <a:blip r:embed="rId34"/>
                      <a:stretch>
                        <a:fillRect/>
                      </a:stretch>
                    </p:blipFill>
                    <p:spPr>
                      <a:xfrm>
                        <a:off x="7812088" y="1052513"/>
                        <a:ext cx="460375" cy="34925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Picture 20"/>
          <p:cNvPicPr>
            <a:picLocks noChangeAspect="1" noChangeArrowheads="1"/>
          </p:cNvPicPr>
          <p:nvPr/>
        </p:nvPicPr>
        <p:blipFill>
          <a:blip r:embed="rId35"/>
          <a:srcRect/>
          <a:stretch>
            <a:fillRect/>
          </a:stretch>
        </p:blipFill>
        <p:spPr bwMode="auto">
          <a:xfrm>
            <a:off x="2500298" y="5286388"/>
            <a:ext cx="1628775" cy="628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5" name="~PP2383.WAV">
            <a:hlinkClick r:id="" action="ppaction://media"/>
          </p:cNvPr>
          <p:cNvPicPr>
            <a:picLocks noRot="1" noChangeAspect="1"/>
          </p:cNvPicPr>
          <p:nvPr>
            <a:wavAudioFile r:embed="rId36" name="~PP2383.WAV"/>
          </p:nvPr>
        </p:nvPicPr>
        <p:blipFill>
          <a:blip r:embed="rId37"/>
          <a:stretch>
            <a:fillRect/>
          </a:stretch>
        </p:blipFill>
        <p:spPr>
          <a:xfrm>
            <a:off x="8653463" y="6367463"/>
            <a:ext cx="304800" cy="304800"/>
          </a:xfrm>
          <a:prstGeom prst="rect">
            <a:avLst/>
          </a:prstGeom>
        </p:spPr>
      </p:pic>
    </p:spTree>
    <p:custDataLst>
      <p:tags r:id="rId38"/>
    </p:custDataLst>
  </p:cSld>
  <p:clrMapOvr>
    <a:masterClrMapping/>
  </p:clrMapOvr>
  <p:transition spd="slow" advTm="78253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39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5"/>
                </p:tgtEl>
              </p:cMediaNode>
            </p:audio>
          </p:childTnLst>
        </p:cTn>
      </p:par>
    </p:tnLst>
    <p:bldLst>
      <p:bldP spid="49197" grpId="0"/>
      <p:bldP spid="49249" grpId="0"/>
      <p:bldP spid="49250" grpId="0"/>
      <p:bldP spid="49253" grpId="0"/>
      <p:bldP spid="49254" grpId="0"/>
      <p:bldP spid="4925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01" name="Rectangle 5"/>
          <p:cNvSpPr>
            <a:spLocks noChangeArrowheads="1"/>
          </p:cNvSpPr>
          <p:nvPr/>
        </p:nvSpPr>
        <p:spPr bwMode="auto">
          <a:xfrm>
            <a:off x="250825" y="1989138"/>
            <a:ext cx="8713788" cy="10414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anchor="ctr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en-US" altLang="zh-CN">
                <a:effectLst>
                  <a:outerShdw blurRad="38100" dist="38100" dir="2700000" algn="tl">
                    <a:srgbClr val="C0C0C0"/>
                  </a:outerShdw>
                </a:effectLst>
                <a:ea typeface="宋体" pitchFamily="2" charset="-122"/>
              </a:rPr>
              <a:t>2</a:t>
            </a:r>
            <a:r>
              <a:rPr lang="zh-CN" altLang="en-US">
                <a:effectLst>
                  <a:outerShdw blurRad="38100" dist="38100" dir="2700000" algn="tl">
                    <a:srgbClr val="C0C0C0"/>
                  </a:outerShdw>
                </a:effectLst>
                <a:ea typeface="宋体" pitchFamily="2" charset="-122"/>
              </a:rPr>
              <a:t>．</a:t>
            </a:r>
            <a:r>
              <a:rPr lang="zh-CN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若光栅的光栅常数</a:t>
            </a:r>
            <a:r>
              <a:rPr lang="en-US" altLang="zh-CN">
                <a:effectLst>
                  <a:outerShdw blurRad="38100" dist="38100" dir="2700000" algn="tl">
                    <a:srgbClr val="C0C0C0"/>
                  </a:outerShdw>
                </a:effectLst>
              </a:rPr>
              <a:t>d</a:t>
            </a:r>
            <a:r>
              <a:rPr lang="zh-CN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、缝宽</a:t>
            </a:r>
            <a:r>
              <a:rPr lang="en-US" altLang="zh-CN">
                <a:effectLst>
                  <a:outerShdw blurRad="38100" dist="38100" dir="2700000" algn="tl">
                    <a:srgbClr val="C0C0C0"/>
                  </a:outerShdw>
                </a:effectLst>
              </a:rPr>
              <a:t>a</a:t>
            </a:r>
            <a:r>
              <a:rPr lang="zh-CN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和入射光波长    都保持不变，</a:t>
            </a:r>
            <a:endParaRPr lang="zh-CN" altLang="en-US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lnSpc>
                <a:spcPct val="130000"/>
              </a:lnSpc>
              <a:defRPr/>
            </a:pPr>
            <a:r>
              <a:rPr lang="zh-CN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而使其缝数</a:t>
            </a:r>
            <a:r>
              <a:rPr lang="en-US" altLang="zh-CN">
                <a:effectLst>
                  <a:outerShdw blurRad="38100" dist="38100" dir="2700000" algn="tl">
                    <a:srgbClr val="C0C0C0"/>
                  </a:outerShdw>
                </a:effectLst>
              </a:rPr>
              <a:t>N</a:t>
            </a:r>
            <a:r>
              <a:rPr lang="zh-CN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增加，则光栅光谱的同级光谱线将变得</a:t>
            </a:r>
            <a:r>
              <a:rPr lang="zh-CN" altLang="en-US" u="sng">
                <a:effectLst>
                  <a:outerShdw blurRad="38100" dist="38100" dir="2700000" algn="tl">
                    <a:srgbClr val="C0C0C0"/>
                  </a:outerShdw>
                </a:effectLst>
              </a:rPr>
              <a:t>             </a:t>
            </a:r>
            <a:r>
              <a:rPr lang="zh-CN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。 </a:t>
            </a:r>
            <a:endParaRPr lang="zh-CN" altLang="en-US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25603" name="Rectangle 15"/>
          <p:cNvSpPr>
            <a:spLocks noChangeArrowheads="1"/>
          </p:cNvSpPr>
          <p:nvPr/>
        </p:nvSpPr>
        <p:spPr bwMode="auto">
          <a:xfrm>
            <a:off x="0" y="1560513"/>
            <a:ext cx="757238" cy="274637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 anchor="ctr">
            <a:spAutoFit/>
          </a:bodyPr>
          <a:lstStyle/>
          <a:p>
            <a:r>
              <a:rPr lang="zh-CN" altLang="en-US" sz="1200">
                <a:solidFill>
                  <a:srgbClr val="000000"/>
                </a:solidFill>
                <a:latin typeface="宋体" pitchFamily="2" charset="-122"/>
                <a:ea typeface="宋体" pitchFamily="2" charset="-122"/>
              </a:rPr>
              <a:t>，</a:t>
            </a:r>
            <a:r>
              <a:rPr lang="zh-CN" altLang="en-US" sz="1200">
                <a:ea typeface="宋体" pitchFamily="2" charset="-122"/>
              </a:rPr>
              <a:t> </a:t>
            </a:r>
            <a:endParaRPr lang="zh-CN" altLang="en-US" b="0">
              <a:ea typeface="宋体" pitchFamily="2" charset="-122"/>
            </a:endParaRPr>
          </a:p>
        </p:txBody>
      </p:sp>
      <p:sp>
        <p:nvSpPr>
          <p:cNvPr id="55317" name="Rectangle 21"/>
          <p:cNvSpPr>
            <a:spLocks noChangeArrowheads="1"/>
          </p:cNvSpPr>
          <p:nvPr/>
        </p:nvSpPr>
        <p:spPr bwMode="auto">
          <a:xfrm>
            <a:off x="395288" y="3357563"/>
            <a:ext cx="79375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解：</a:t>
            </a:r>
            <a:endParaRPr lang="zh-CN" altLang="en-US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25605" name="WordArt 24"/>
          <p:cNvSpPr>
            <a:spLocks noChangeArrowheads="1" noChangeShapeType="1" noTextEdit="1"/>
          </p:cNvSpPr>
          <p:nvPr/>
        </p:nvSpPr>
        <p:spPr bwMode="auto">
          <a:xfrm>
            <a:off x="395288" y="620713"/>
            <a:ext cx="2590800" cy="6096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zh-CN" altLang="en-US" sz="3600" kern="10">
                <a:ln w="9525">
                  <a:solidFill>
                    <a:srgbClr val="993300"/>
                  </a:solidFill>
                  <a:round/>
                </a:ln>
                <a:solidFill>
                  <a:srgbClr val="FF0000"/>
                </a:solidFill>
                <a:latin typeface="华文中宋"/>
                <a:ea typeface="华文中宋"/>
              </a:rPr>
              <a:t>二．填空题： </a:t>
            </a:r>
            <a:endParaRPr lang="en-US" sz="3600" kern="10">
              <a:ln w="9525">
                <a:solidFill>
                  <a:srgbClr val="993300"/>
                </a:solidFill>
                <a:round/>
              </a:ln>
              <a:solidFill>
                <a:srgbClr val="FF0000"/>
              </a:solidFill>
              <a:latin typeface="华文中宋"/>
              <a:ea typeface="华文中宋"/>
            </a:endParaRPr>
          </a:p>
        </p:txBody>
      </p:sp>
      <p:sp>
        <p:nvSpPr>
          <p:cNvPr id="55322" name="Rectangle 26"/>
          <p:cNvSpPr>
            <a:spLocks noChangeArrowheads="1"/>
          </p:cNvSpPr>
          <p:nvPr/>
        </p:nvSpPr>
        <p:spPr bwMode="auto">
          <a:xfrm>
            <a:off x="1116013" y="3357563"/>
            <a:ext cx="1806575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spAutoFit/>
          </a:bodyPr>
          <a:lstStyle/>
          <a:p>
            <a:pPr>
              <a:defRPr/>
            </a:pPr>
            <a:r>
              <a:rPr lang="zh-CN" altLang="en-US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中宋" pitchFamily="2" charset="-122"/>
              </a:rPr>
              <a:t>更窄更亮。 </a:t>
            </a:r>
            <a:endParaRPr lang="zh-CN" altLang="en-US">
              <a:solidFill>
                <a:srgbClr val="0000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华文中宋" pitchFamily="2" charset="-122"/>
            </a:endParaRPr>
          </a:p>
        </p:txBody>
      </p:sp>
      <p:pic>
        <p:nvPicPr>
          <p:cNvPr id="7" name="~PP2348.WAV">
            <a:hlinkClick r:id="" action="ppaction://media"/>
          </p:cNvPr>
          <p:cNvPicPr>
            <a:picLocks noRot="1" noChangeAspect="1"/>
          </p:cNvPicPr>
          <p:nvPr>
            <a:wavAudioFile r:embed="rId1" name="~PP2348.WAV"/>
          </p:nvPr>
        </p:nvPicPr>
        <p:blipFill>
          <a:blip r:embed="rId2"/>
          <a:stretch>
            <a:fillRect/>
          </a:stretch>
        </p:blipFill>
        <p:spPr>
          <a:xfrm>
            <a:off x="8653463" y="6367463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 spd="slow" advTm="16285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tags/tag1.xml><?xml version="1.0" encoding="utf-8"?>
<p:tagLst xmlns:p="http://schemas.openxmlformats.org/presentationml/2006/main">
  <p:tag name="TIMING" val="|1.6|2.4|3"/>
</p:tagLst>
</file>

<file path=ppt/tags/tag10.xml><?xml version="1.0" encoding="utf-8"?>
<p:tagLst xmlns:p="http://schemas.openxmlformats.org/presentationml/2006/main">
  <p:tag name="TIMING" val="|0.8|9.3|25.4|4|4.1|9|0.9|5.5"/>
</p:tagLst>
</file>

<file path=ppt/tags/tag11.xml><?xml version="1.0" encoding="utf-8"?>
<p:tagLst xmlns:p="http://schemas.openxmlformats.org/presentationml/2006/main">
  <p:tag name="TIMING" val="|2.1|19.4|4.6|4.1|8.6|3.3"/>
</p:tagLst>
</file>

<file path=ppt/tags/tag12.xml><?xml version="1.0" encoding="utf-8"?>
<p:tagLst xmlns:p="http://schemas.openxmlformats.org/presentationml/2006/main">
  <p:tag name="TIMING" val="|0.1|8.4|4.6"/>
</p:tagLst>
</file>

<file path=ppt/tags/tag13.xml><?xml version="1.0" encoding="utf-8"?>
<p:tagLst xmlns:p="http://schemas.openxmlformats.org/presentationml/2006/main">
  <p:tag name="TIMING" val="|0.4|16|5.3"/>
</p:tagLst>
</file>

<file path=ppt/tags/tag14.xml><?xml version="1.0" encoding="utf-8"?>
<p:tagLst xmlns:p="http://schemas.openxmlformats.org/presentationml/2006/main">
  <p:tag name="TIMING" val="|10.1|2.1|2.4|7.9|10.3|2.9|5.2"/>
</p:tagLst>
</file>

<file path=ppt/tags/tag15.xml><?xml version="1.0" encoding="utf-8"?>
<p:tagLst xmlns:p="http://schemas.openxmlformats.org/presentationml/2006/main">
  <p:tag name="TIMING" val="|30.8"/>
</p:tagLst>
</file>

<file path=ppt/tags/tag16.xml><?xml version="1.0" encoding="utf-8"?>
<p:tagLst xmlns:p="http://schemas.openxmlformats.org/presentationml/2006/main">
  <p:tag name="TIMING" val="|0.1|13.2|8.5"/>
</p:tagLst>
</file>

<file path=ppt/tags/tag17.xml><?xml version="1.0" encoding="utf-8"?>
<p:tagLst xmlns:p="http://schemas.openxmlformats.org/presentationml/2006/main">
  <p:tag name="TIMING" val="|0.5|32.4|24.1"/>
</p:tagLst>
</file>

<file path=ppt/tags/tag2.xml><?xml version="1.0" encoding="utf-8"?>
<p:tagLst xmlns:p="http://schemas.openxmlformats.org/presentationml/2006/main">
  <p:tag name="TIMING" val="|4.6|6.8|16.4"/>
</p:tagLst>
</file>

<file path=ppt/tags/tag3.xml><?xml version="1.0" encoding="utf-8"?>
<p:tagLst xmlns:p="http://schemas.openxmlformats.org/presentationml/2006/main">
  <p:tag name="TIMING" val="|11.2|13.4"/>
</p:tagLst>
</file>

<file path=ppt/tags/tag4.xml><?xml version="1.0" encoding="utf-8"?>
<p:tagLst xmlns:p="http://schemas.openxmlformats.org/presentationml/2006/main">
  <p:tag name="TIMING" val="|7.2|4.1"/>
</p:tagLst>
</file>

<file path=ppt/tags/tag5.xml><?xml version="1.0" encoding="utf-8"?>
<p:tagLst xmlns:p="http://schemas.openxmlformats.org/presentationml/2006/main">
  <p:tag name="TIMING" val="|10.8|2.2|8.7|3.3|2.8"/>
</p:tagLst>
</file>

<file path=ppt/tags/tag6.xml><?xml version="1.0" encoding="utf-8"?>
<p:tagLst xmlns:p="http://schemas.openxmlformats.org/presentationml/2006/main">
  <p:tag name="TIMING" val="|22.7|0.6|2.6|1.7|13.4|3.5"/>
</p:tagLst>
</file>

<file path=ppt/tags/tag7.xml><?xml version="1.0" encoding="utf-8"?>
<p:tagLst xmlns:p="http://schemas.openxmlformats.org/presentationml/2006/main">
  <p:tag name="TIMING" val="|14.4|2.1|5.5|10.4"/>
</p:tagLst>
</file>

<file path=ppt/tags/tag8.xml><?xml version="1.0" encoding="utf-8"?>
<p:tagLst xmlns:p="http://schemas.openxmlformats.org/presentationml/2006/main">
  <p:tag name="TIMING" val="|39|19.2"/>
</p:tagLst>
</file>

<file path=ppt/tags/tag9.xml><?xml version="1.0" encoding="utf-8"?>
<p:tagLst xmlns:p="http://schemas.openxmlformats.org/presentationml/2006/main">
  <p:tag name="TIMING" val="|11.4|19.4"/>
</p:tagLst>
</file>

<file path=ppt/theme/theme1.xml><?xml version="1.0" encoding="utf-8"?>
<a:theme xmlns:a="http://schemas.openxmlformats.org/drawingml/2006/main" name="自定义设计方案">
  <a:themeElements>
    <a:clrScheme name="自定义设计方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自定义设计方案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sq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1" lang="zh-CN" alt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Times New Roman" pitchFamily="18" charset="0"/>
            <a:ea typeface="华文中宋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sq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1" lang="zh-CN" alt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Times New Roman" pitchFamily="18" charset="0"/>
            <a:ea typeface="华文中宋" pitchFamily="2" charset="-122"/>
          </a:defRPr>
        </a:defPPr>
      </a:lstStyle>
    </a:lnDef>
  </a:objectDefaults>
  <a:extraClrSchemeLst>
    <a:extraClrScheme>
      <a:clrScheme name="自定义设计方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2551</Words>
  <Application>WPS 演示</Application>
  <PresentationFormat>全屏显示(4:3)</PresentationFormat>
  <Paragraphs>336</Paragraphs>
  <Slides>25</Slides>
  <Notes>0</Notes>
  <HiddenSlides>0</HiddenSlides>
  <MMClips>25</MMClips>
  <ScaleCrop>false</ScaleCrop>
  <HeadingPairs>
    <vt:vector size="6" baseType="variant"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27" baseType="lpstr">
      <vt:lpstr>自定义设计方案</vt:lpstr>
      <vt:lpstr>Equation.3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liduanyong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没有幻灯片标题</dc:title>
  <dc:creator>li</dc:creator>
  <cp:lastModifiedBy>ASUS-PC</cp:lastModifiedBy>
  <cp:revision>141</cp:revision>
  <dcterms:created xsi:type="dcterms:W3CDTF">2002-09-18T14:54:00Z</dcterms:created>
  <dcterms:modified xsi:type="dcterms:W3CDTF">2016-06-14T03:03:13Z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2052-10.1.0.5777</vt:lpwstr>
  </property>
</Properties>
</file>